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331" r:id="rId2"/>
    <p:sldId id="333" r:id="rId3"/>
    <p:sldId id="356" r:id="rId4"/>
    <p:sldId id="341" r:id="rId5"/>
    <p:sldId id="343" r:id="rId6"/>
    <p:sldId id="342" r:id="rId7"/>
    <p:sldId id="344" r:id="rId8"/>
    <p:sldId id="357" r:id="rId9"/>
    <p:sldId id="340" r:id="rId10"/>
    <p:sldId id="345" r:id="rId11"/>
    <p:sldId id="334" r:id="rId12"/>
    <p:sldId id="335" r:id="rId13"/>
    <p:sldId id="336" r:id="rId14"/>
    <p:sldId id="337" r:id="rId15"/>
    <p:sldId id="338" r:id="rId16"/>
    <p:sldId id="346" r:id="rId17"/>
    <p:sldId id="347" r:id="rId18"/>
    <p:sldId id="348" r:id="rId19"/>
    <p:sldId id="349" r:id="rId20"/>
    <p:sldId id="350" r:id="rId21"/>
    <p:sldId id="351" r:id="rId22"/>
    <p:sldId id="352" r:id="rId23"/>
    <p:sldId id="358" r:id="rId24"/>
    <p:sldId id="353" r:id="rId25"/>
    <p:sldId id="354" r:id="rId26"/>
    <p:sldId id="355" r:id="rId27"/>
    <p:sldId id="318" r:id="rId28"/>
    <p:sldId id="339" r:id="rId29"/>
    <p:sldId id="317" r:id="rId30"/>
    <p:sldId id="314" r:id="rId31"/>
    <p:sldId id="315" r:id="rId3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75" autoAdjust="0"/>
    <p:restoredTop sz="86420" autoAdjust="0"/>
  </p:normalViewPr>
  <p:slideViewPr>
    <p:cSldViewPr>
      <p:cViewPr varScale="1">
        <p:scale>
          <a:sx n="85" d="100"/>
          <a:sy n="85" d="100"/>
        </p:scale>
        <p:origin x="667"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03-06-2022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1:48.813"/>
    </inkml:context>
    <inkml:brush xml:id="br0">
      <inkml:brushProperty name="width" value="0.05" units="cm"/>
      <inkml:brushProperty name="height" value="0.05" units="cm"/>
      <inkml:brushProperty name="color" value="#ED1C24"/>
      <inkml:brushProperty name="fitToCurve" value="1"/>
    </inkml:brush>
  </inkml:definitions>
  <inkml:trace contextRef="#ctx0" brushRef="#br0">4983 0 0,'-24'0'47,"-1"0"-47,0 25 16,0 0-16,-25-25 15,0 24-15,-24 1 0,-1 25 16,0-25-16,-49 25 0,-26 0 16,1 24-16,-50-24 15,-1 25-15,1-25 0,-25 24 16,0-24-16,0 25 16,0-25-16,0 24 0,24-24 15,1 0-15,0 25 0,0-25 16,-1-1-16,26-24 15,0 25-15,0 0 0,24-25 16,26 0-16,-1 0 16,25-1-16,51 1 0,-1-25 15,0 0-15,25 0 0</inkml:trace>
  <inkml:trace contextRef="#ctx0" brushRef="#br0" timeOffset="1172">377 1071 0,'24'0'0,"-24"-25"16,0 50 62,-24-1-78,-1 26 16,-25-25-16,25 25 0,-25-25 15,25 25-15,-25-25 16,1 24-16,24-24 0,0-25 16,0 25-16,0-25 15,25 25-15,25-25 47,0 25-47,0-25 0,0 25 16,0 0-16,24 0 15,1 0-15,0-1 0,0 1 16,0 0-16,-1 0 0,-24 0 16,25 0-16,-25 0 15</inkml:trace>
  <inkml:trace contextRef="#ctx0" brushRef="#br0" timeOffset="2064">3116 797 0,'0'-25'16,"25"0"-1,-25 0 1,0 50 62,0 0-78,0 0 16,0 24-1,0-24-15,0 25 0,0 25 16,0-25-16,0 24 16,0 1-16,0 0 0,0-1 15,0 1-15,0 25 0,0-26 16,0 26-16,0-25 16,0-1-16,0 1 0,0 0 15,0 0-15,0-26 0,0 1 16,0-25-16,0 25 15,0-25-15,0 0 0,-25 0 16,25 0 0,0-50-1</inkml:trace>
  <inkml:trace contextRef="#ctx0" brushRef="#br0" timeOffset="2293">2792 2141 0,'-25'0'0,"0"0"15,25 25 17,25-25-17,-25 25-15,25-25 16,-25 25-16,25-25 0,0 25 15,0-25-15,0 25 0,24 0 16,-24-25-16,0 0 16,25 25-16,-25-25 0</inkml:trace>
  <inkml:trace contextRef="#ctx0" brushRef="#br0" timeOffset="2672">3464 2166 0,'25'0'0,"-25"-25"0,25 25 16,-25-25-16,25 25 15,-50 0 48,0 25-63,0-25 0,25 25 15,-49-25-15,24 25 16,0 0-16,-25-25 0,25 25 16,-25 0-16,25 0 15,-24 0-15,24 0 0,0-25 16,25 24-16,-25-24 0,0 25 16,0-25 77</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1:54.872"/>
    </inkml:context>
    <inkml:brush xml:id="br0">
      <inkml:brushProperty name="width" value="0.05" units="cm"/>
      <inkml:brushProperty name="height" value="0.05" units="cm"/>
      <inkml:brushProperty name="color" value="#ED1C24"/>
      <inkml:brushProperty name="fitToCurve" value="1"/>
    </inkml:brush>
  </inkml:definitions>
  <inkml:trace contextRef="#ctx0" brushRef="#br0">0 25 0,'25'-25'188,"-25"50"-126,0 0-62,0 0 16,0 0 0,0-1-16,0 1 15,0 0-15,0 0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3:08.237"/>
    </inkml:context>
    <inkml:brush xml:id="br0">
      <inkml:brushProperty name="width" value="0.05" units="cm"/>
      <inkml:brushProperty name="height" value="0.05" units="cm"/>
      <inkml:brushProperty name="color" value="#ED1C24"/>
      <inkml:brushProperty name="fitToCurve" value="1"/>
    </inkml:brush>
  </inkml:definitions>
  <inkml:trace contextRef="#ctx0" brushRef="#br0">1147 333 0,'25'-25'16,"-25"-25"-16,25 0 0,0 26 15,-25-26-15,25 0 0,-25 25 16,0 0-16,-25 0 15,0 25-15,-25 0 0,-49 0 16,-1 50-16,0-25 16,-49 50-16,24-1 0,-24 26 15,25 24-15,-1-24 0,25 25 16,51-1-16,24 1 16,25-26-16,50 1 0,24-25 15,51-1-15,-1-49 0,51 25 16,-1-50-16,0 0 15,-24-25-15,24-25 0,-50 0 16,-24-24-16,-25 24 16,-50-25-16,0 25 0,-50 1 15</inkml:trace>
  <inkml:trace contextRef="#ctx0" brushRef="#br0" timeOffset="701">1770 831 0,'25'0'0,"-25"-25"15,25 0-15,-1 0 16,1 25-16,-50 0 31,1 25-15,24 0-16,-25 25 16,0-25-16,0 25 0,25-25 15,-25 24-15,25 1 16,0-25-16,0 0 0,25 0 15,0 0-15,0-25 0,0 0 16,24-25-16,1 25 16,0-25-16,-25-25 0,0 25 15,0-25-15,-25-24 0,0 24 16,0 0-16,-50 0 16,25 0-16,-25 26 0,0-1 15,-24 25-15,49 0 16,-25 25-16,25-1 0,25 26 15</inkml:trace>
  <inkml:trace contextRef="#ctx0" brushRef="#br0" timeOffset="1354">2293 831 0,'25'-25'16,"-25"0"-16,0 0 16,0 0-1,25 25 1,-25 25-1,0 0-15,24 0 16,-24 25-16,0-25 0,0 25 16,25-1-16,-25-24 0,0 25 15,0-25-15,-25 0 16,25 0-16,0 0 16,-24-25-16,24-25 15,0 0-15,0 0 16,0 0-16,24-25 0,-24 25 15,25-24-15,0-1 16,-25 0-16,25 25 0,0-25 16,0 25-16,0 25 0,0 0 15,0 0 1,-25 25-16,25 0 0,-25 0 16,0 25-16,0-25 15,0 0-15,24 0 0,-24 0 16,0-1-1,0-48 1,25-1-16,0 0 16,0-25-16,0 25 15,0 0-15,0 0 0,0 0 16,0 0-16,0 25 16,-1 0-16,1 25 0,-25 0 15,25 0-15,-25 25 0,0 0 16,0 0-16,0-1 15,0 1-15,0 0 0,0-25 16,0 0-16</inkml:trace>
  <inkml:trace contextRef="#ctx0" brushRef="#br0" timeOffset="1823">3214 482 0,'0'-49'15,"25"24"-15,-25 0 0,0 0 16,0 50 15,0 0-31,0 24 0,0 26 16,0 0-16,0 0 16,0 24-16,0 1 0,-25-1 15,0 1-15,25 0 16,-25-1-16,25-24 0,-25 0 15,25-26-15,0 1 0,-25 0 16,25-25-16,0 0 16,25-50-1,-25 0-15,0 0 16,25-25-16,-25 1 0,0-26 16,0 0-16,0-24 0,0 24 15,0 0-15,0-24 16,0 24-16,0 25 0,25 0 15,0 0-15,0 25 16,0 25-16,0 0 0,25 0 16,-25 0-16,24 25 15,-24 0-15,0 0 0,0 25 16,-25-25-16,0 25 0,0-25 16,0 24-16,-25-24 15,0 0-15,0-25 0,0 25 16,1-25-16,-1 0 0</inkml:trace>
  <inkml:trace contextRef="#ctx0" brushRef="#br0" timeOffset="2189">3812 806 0,'0'-25'16,"25"0"-16,-25 0 0,0 0 15,-25 1-15,25-1 16,0 0-16,-25 25 0,0 25 31,25 0-31,0-1 0,0 26 16,0 0-16,0 0 16,0-25-16,0 25 0,0-1 15,25-24-15,-25 0 0,25 0 16,0-25-16,0 0 15,-1 0-15,1 0 0,0-25 16,0 0-16,0-24 0,0 24 16,-25-25-16,0 25 15,0-25-15,-25 25 0,0-25 16,-25 50-16,25-25 16,-24 25-16,24 0 0,-25 0 15,25 0-15,25 25 16</inkml:trace>
  <inkml:trace contextRef="#ctx0" brushRef="#br0" timeOffset="2549">4509 756 0,'25'-25'0,"0"0"15,-25 1-15,25-1 16,-25 0-16,25 0 0,-25 0 15,0 0-15,-25 0 0,0 0 16,0 25-16,-25 0 16,25 0-16,0 0 0,-25 25 15,26-25-15,-1 25 16,25 0-16,-25 0 0,25 25 16,0-25-16,0-1 0,25 1 15,0 0-15,-1 0 16,1 0-16,0 0 0,25 0 15,-25-25-15,0 25 16,0 0-16,0-25 0,0 25 16,-25 0-16,-25-25 15,0 0-15,-25 0 16,25 0-16,-25-25 0,0 25 16,1-25-16,-1 25 15,25-25-15</inkml:trace>
  <inkml:trace contextRef="#ctx0" brushRef="#br0" timeOffset="2758">4683 632 0,'25'0'16,"0"-25"-16,0 25 16,-25 25 15,25 0-16,-25 0-15,0-1 0,0 26 16,0 0-16,25-25 0,-25 25 16,0-25-16,0 25 15,0-26-15</inkml:trace>
  <inkml:trace contextRef="#ctx0" brushRef="#br0" timeOffset="2922">4858 258 0,'0'-25'0,"0"0"15,-25 25-15,25 25 32,0 0-32,25 0 15</inkml:trace>
  <inkml:trace contextRef="#ctx0" brushRef="#br0" timeOffset="3149">5231 358 0,'0'-25'0,"-25"25"0,25 25 46,0 0-46,0 25 16,0-1-16,0 1 0,0 0 16,25 25-16,-25-1 0,0-24 15,0 25-15,0-25 16,0 0-16,0-1 0</inkml:trace>
  <inkml:trace contextRef="#ctx0" brushRef="#br0" timeOffset="3496">5082 856 0,'0'-25'0,"-25"25"15,25-25-15,0 0 16,0 0-16,0 0 16,25 25-16,25 0 15,-26 0-15,26 0 0,0 0 16,0 0-16,0 0 0,24 0 15,-24 0-15,0 0 16,0 0-16,-25 0 0,0-25 16,-1 25-16,1-24 15,-25-1-15,0 0 0,0 0 16,-25 25-16,25-25 0,-24 25 16,24 25-1,0 0-15,-25 0 16,25 24-16,0-24 15,0 25-15,0 0 0,0 0 16,0-25-16,0 25 0,0-26 16</inkml:trace>
  <inkml:trace contextRef="#ctx0" brushRef="#br0" timeOffset="3658">5729 308 0,'-25'0'16,"0"-25"-16,0 25 0,25-25 15,-24 25-15,24 25 32</inkml:trace>
  <inkml:trace contextRef="#ctx0" brushRef="#br0" timeOffset="4463">6003 532 0,'-25'-25'0,"0"25"31,0 0-31,1 25 15,24 0-15,-25 0 0,0 25 16,25 0-16,-25-1 16,25 1-16,0 0 0,0 25 15,25-25-15,0-1 16,0-24-16,24 25 0,-24-25 16,25-25-16,0 0 15,-25 0-15,25 0 0,-26-50 16,26 25-16,-25-25 0,-25 1 15,25-1-15,-25-25 16,0 25-16,-25-24 0,0 24 16,0-25-16,0 25 0,1 25 15,-1 0-15,0 1 16,0 24-16,0 0 0,0 24 16,0-24-16,0 50 15,25-25-15,0 0 0,0 0 16,0 0-16,0 0 0,0 0 15,25 0-15,0-25 16,0 0-16,25 0 16,-25 0-16,0-25 15,24 25-15,1-25 0,0 0 16,0 0-16,0 0 0,-1 25 16,1-25-16,0 25 15,-25 0-15,0 0 0,0 25 16,-25 0-16,0 0 0,0 25 15,0-25-15,0 24 16,0-24-16,0 0 16,-25 25-16,25-25 0,0 0 15,0 0 1,25-25 0,0-25-16,-1 25 15,1-25-15,0 0 0,0 0 16,0 0-16,25-25 15,-25 25-15,0 1 0,0-26 16,-1 25-16,1 25 16,0 0-16,-25 25 15,0 0-15,0 24 0,0 1 16,-25 0-16,25 0 16,0 0-16,0 0 0,0-1 15,0-24-15,0 0 0,25-25 16,0 0-1,-25-25-15,25 0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3:35.029"/>
    </inkml:context>
    <inkml:brush xml:id="br0">
      <inkml:brushProperty name="width" value="0.05" units="cm"/>
      <inkml:brushProperty name="height" value="0.05" units="cm"/>
      <inkml:brushProperty name="color" value="#ED1C24"/>
      <inkml:brushProperty name="fitToCurve" value="1"/>
    </inkml:brush>
  </inkml:definitions>
  <inkml:trace contextRef="#ctx0" brushRef="#br0">0 367 0,'0'-25'31,"25"25"0,-25-25-15,25 25 0,-25-24-1,25 24-15,-25-25 16,25 25-16,0 0 31,-1 0-31,-24 25 16,25-1-1,-25 1-15,0 0 0,25 0 16,-25 0-16,0 0 16,0 0-16,0 0 0,0 0 15,0 0-15,0-1 0,0 1 16,0 0-1,0-50 17,0 0-17,0 1-15,0-26 0,25 25 16,-25-25-16,25 25 16,0-25-16,0 25 0,-25-24 15,25 24-15,0 25 16,-25-25-16,25 25 15,-1 25 1,1 0 0,-25 0-16,25-1 0,-25 1 15,0 0-15,25 0 0,-25 25 16,0-25-16,0 0 16,0 0-16,0 0 15,0-1 1,0-48-1,0-1 1,25 0-16,-25 0 16,25 0-16,0 0 0,-25-25 15,25 25-15,0 0 16,0 1-16,-1-1 0,1 25 16,0-25-16,0 25 15,-25 25-15,0 0 16,0-1-16,25-24 15,-25 25-15,0 25 16,0-25-16,0 0 0,0 0 16,25 0-16,-25 0 0,0 0 15,0-1 1,25-24 0</inkml:trace>
  <inkml:trace contextRef="#ctx0" brushRef="#br0" timeOffset="216">897 342 0,'0'-25'0,"0"50"47,24-25-31,-24 25-16,0 0 15,0 0-15,0 0 0,0 0 16,25 0-16,-25 0 0,0 0 16,0-1-16</inkml:trace>
  <inkml:trace contextRef="#ctx0" brushRef="#br0" timeOffset="367">996 19 0,'-25'-25'0,"0"50"15,25 0 1,0-1 0</inkml:trace>
  <inkml:trace contextRef="#ctx0" brushRef="#br0" timeOffset="853">1021 342 0,'0'25'0,"25"-25"32,0 0-17,0 0 1,-25-25-16,25 25 15,0 25 1,-25 0 0,0 0-16,0 0 15,0 0-15,0 0 16,24 0-16,-24 0 0,0-1 16,0 1-16,0-50 46,0 1-46,0-1 16,0 0-16,25 0 0,0 0 16,0-25-16,0 25 0,0 0 15,0 0-15,0 25 16,0 0-16,0 0 16,-25 25-1,24-25-15,-24 25 0,0 0 16,0 0-16,25 25 0,-25-25 15,0 0-15,0 0 16,25-1-16,-25 1 16,0 0-1,25-25-15,-25-25 16</inkml:trace>
  <inkml:trace contextRef="#ctx0" brushRef="#br0" timeOffset="1074">1718 392 0,'-25'-25'0,"0"25"0,50 0 46,0 0-30,0 25 0,0-25-16</inkml:trace>
  <inkml:trace contextRef="#ctx0" brushRef="#br0" timeOffset="1261">1619 492 0,'0'25'32,"25"-25"-17,-1 0-15,1 0 16,0 0 0,0 0-16,0 0 0,0 0 15,0 0-15</inkml:trace>
  <inkml:trace contextRef="#ctx0" brushRef="#br0" timeOffset="1819">2391 268 0,'0'-25'0,"-25"25"0,25 25 62,0 0-62,0-1 16,0 1-16,0 25 16,0-25-16,0 0 15,0 25-15,0-25 0,0 0 16,0 24-16,0-24 0,0 0 16,0 0-16,0 0 15,-25-25 16,25-25-15,-25 25-16,0 0 0,0 0 16,0-25-16,-25 25 15,26 0-15,-1 0 0,0 0 16,0 0-16,0 0 16,50 0-1,0 0-15,0 0 0,0 0 16,24 0-16,1 0 15,25 0-15,-25 0 0,-1 0 16,1 0-16,0 0 16,-25 0-16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27:12.413"/>
    </inkml:context>
    <inkml:brush xml:id="br0">
      <inkml:brushProperty name="width" value="0.05" units="cm"/>
      <inkml:brushProperty name="height" value="0.05" units="cm"/>
      <inkml:brushProperty name="color" value="#ED1C24"/>
      <inkml:brushProperty name="fitToCurve" value="1"/>
    </inkml:brush>
  </inkml:definitions>
  <inkml:trace contextRef="#ctx0" brushRef="#br0">442 0 0,'25'0'0,"-25"50"0,-25 25 31,25-50-31,0 0 16,-50-50-16,25 25 16,0 0-16,0 0 15,0 0 1,25-25-16,-25 25 0,50 0 15,0 0 1,0 0-16,0 0 0,25 0 16,0 0-16,-1 0 0,1 0 15,0 0-15,-25 0 0,25 0 16,-100 25 0,25-25-1,-50 0-15,25 25 16,-24-25-16,-26 25 0,25-25 15,26 0-15,-26 24 0,50-24 16,-25 0-16,50 25 16,25-25-1,0 0-15,25 0 16,0 0-16,-1 0 0,26 0 16,-25 0-16,0 0 0,-25 0 15,24 0-15,-24 0 16,-50 25-1,1-25 1,-1 25-16,-25-25 0,0 0 16,0 25-16,0-25 0,1 25 15,-1-25-15,0 25 16,25-25-16,0 0 0,0 25 16,0-25-16,50 0 15,0 0 1,25-25-16,25 25 0,-1-25 15,1 0-15,25 0 16,24 0-16,-24 25 0,-1-25 16,1 0-16,-25 1 0,0-1 15,-26 25-15,-24 0 16,-50 0 0,-24 0-16,-26 0 15,0 0-15,0 0 0,1 0 16,-1 0-16,0 0 0,25 0 15,1 0-15,49 25 16,25-25 15,-1 0-31,1 0 16,0 0 0,-25-25 124</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3:44.580"/>
    </inkml:context>
    <inkml:brush xml:id="br0">
      <inkml:brushProperty name="width" value="0.05" units="cm"/>
      <inkml:brushProperty name="height" value="0.05" units="cm"/>
      <inkml:brushProperty name="color" value="#ED1C24"/>
      <inkml:brushProperty name="fitToCurve" value="1"/>
    </inkml:brush>
  </inkml:definitions>
  <inkml:trace contextRef="#ctx0" brushRef="#br0">2092 11156 0,'-25'0'31,"25"25"0,0 0-15,0 0-1,0 0-15,0 0 0,0 24 16,0-24-16,-25 25 16,25 0-16,0-25 0,0 25 15,-25-26-15,25 26 0,0-25 16,0 0-16,-25 0 15,25 0-15,0 0 0,0 0 16</inkml:trace>
  <inkml:trace contextRef="#ctx0" brushRef="#br0" timeOffset="221">1643 11629 0,'-25'0'16,"25"-25"-16,25 25 31,-25 25-31,25-25 0,-25 25 16,50 0-16,-25 0 16,0 0-16,25 0 0,-25-25 15,24 25-15,-24-1 16,25-24-16</inkml:trace>
  <inkml:trace contextRef="#ctx0" brushRef="#br0" timeOffset="431">2366 11654 0,'0'-25'0,"24"25"16,-48 0 30,24 25-46,-25 0 16,0-25-16,0 25 0,-25 0 16,0 0-16,25 0 0,-24-1 15,24 1-15,0-25 16,0 25-16</inkml:trace>
  <inkml:trace contextRef="#ctx0" brushRef="#br0" timeOffset="1319">10259 12974 0,'0'-25'0,"25"0"0,-25 0 16,0 0-16,0 0 0,0 50 31,0 0-16,0 0-15,0 25 16,0 0-16,0-25 16,0 24-16,0 1 0,0 0 15,0-25-15,0 25 16,0 0-16,-25-26 0,25 1 16,0 25-16</inkml:trace>
  <inkml:trace contextRef="#ctx0" brushRef="#br0" timeOffset="1666">10060 13397 0,'-25'-25'15,"25"0"-15,0 1 16,25 24 15,-25 24-31,25 1 16,0 0-16,0-25 15,0 25-15,0 0 16,0-25-16,24 25 0,-24-25 16,25 25-16,-25-25 15,0 0-15,0 0 0,0 0 16,-25-25-16,25 25 0,-25-25 16,0 0-16,0 0 15,0 0-15,0 0 16,0 1-16,-25 48 31,25 1-15,-25 0-16,0 0 15,-25 0-15,25 0 0</inkml:trace>
  <inkml:trace contextRef="#ctx0" brushRef="#br0" timeOffset="-172756">5951 946 0,'0'-25'16,"0"0"-16,0 1 15,0-1 1,0 0-16,25 25 0,-25-25 16,0 0-16,25 25 0,-25-25 15,-25 25 1,0 0-16,1 0 16,-26 0-16,0 25 15,0-25-15,0 25 0,-24-25 16,-1 25-16,0 0 0,25 24 15,-24-24-15,24 0 16,25 0-16,0 0 0,0 0 16,25 0-16,0 0 15,25 0-15,0 0 0,25-1 16,24-24-16,1 25 0,0-25 16,25 25-16,-26 0 15,26-25-15,-25 25 0,-26 0 16,1 0-16,0-25 15,-25 25-15,-25 0 0,0 0 16,-25-1-16,0 1 0,-25 0 16,0 0-16,-24 0 15,-1 0-15,0 0 0,1-25 16,-1 25-16,0-25 16,0 0-16,26 0 0,-1 0 15,25 0-15,0 0 0,0-25 16,0 25-16,25-25 15,25 0-15</inkml:trace>
  <inkml:trace contextRef="#ctx0" brushRef="#br0" timeOffset="-171911">6624 1270 0,'25'0'16,"-25"-25"-16,25 25 0,-1 0 15,26-25-15,-25 25 16,0-25-16,0 25 0,0-25 16,0 0-1,-25 1 1,-25 24-16,0-25 0,0 25 15,-25-25-15,0 25 16,1 0-16,-26 0 0,25 25 16,0 0-16,1-1 0,24 1 15,-25 25-15,25-25 16,0 25-16,25 0 0,0-1 16,0-24-16,0 25 15,25-25-15,0 0 0,25 0 16,-25-25-16,24 0 0,-24 0 15,25-25-15,0 0 16,-25 0-16,25 0 0,-26 0 16,1-24-16,0 24 15,-25 0-15,25 0 0,-25 0 16,0 0-16,0 50 31,0 0-31,25 0 16,-25 25-16,0-26 15,25 1-15,0 25 0,0-25 16,0-25-16,0 25 0,24-25 16,-24 0-16,25 0 15,-25-25-15,0 0 0,25-25 16,-25 1-16,-25-1 16,25-25-16,-25 25 0,24-24 15,-24-1-15,0 0 0,0 0 16,-24 26-16,24-1 15,-25 25-15,25 50 16,0 25 0,0-1-16,0 1 0,0 25 15,0-25-15,0 24 0,0 1 16,25 0-16,-25-25 16,0-1-16,24 1 0,-24-25 15,0 0-15,25-25 16</inkml:trace>
  <inkml:trace contextRef="#ctx0" brushRef="#br0" timeOffset="-171280">7470 1195 0,'0'25'0,"0"0"16,25-25 15,0 0-16,0 0-15,0 0 0,0 0 16,25 0-16,-25 0 16,24 0-16,-24 0 0,0 0 15,0-25-15,0 25 16,0-25-16,0 0 16,-25 0-16,0 1 15,-25-1-15,0 25 0,0-25 16,0 25-16,0 0 0,-24 0 15,-1 25-15,0 0 16,25-1-16,-25 26 0,25-25 16,0 25-16,1 0 0,-1-25 15,25 24-15,0-24 16,25 25-16,-1-25 0,26-25 16,0 25-16,0-25 15,25 0-15,-26-25 0,26 0 16,0 0-16,-25 0 0,-1-24 15,1 24-15,0-25 16,-25 0-16,0 0 0,0 25 16,-25 0-16,0-24 15,0 24-15,-25 25 16,0 0 0,25 25-16,-25 0 15,0-25-15,25 24 0,-25 1 16,25 25-16,25 0 15,0-25-15,0 0 16,25 0-16,-25-25 0,24 25 16,1-1-16,-25-24 15,25 25-15,-50 0 16,-25-25 0,-25 0-16,0 0 0,-24 0 15,24 0-15,-25 0 0,25-25 16</inkml:trace>
  <inkml:trace contextRef="#ctx0" brushRef="#br0" timeOffset="-170873">9164 971 0,'-50'0'16,"25"0"-16,-25 0 16,25-25-16,-24 25 0,-1 0 15,25 0-15,-25 25 16,25 0-16,0 0 0,0 25 16,25-25-16,-25 24 0,25 1 15,0 0-15,0 0 16,0 0-16,0-1 0,25 1 15,0-25-15,25 0 0,0 0 16,0-25-16,24 0 16,-24 0-16,25-25 0,-25 0 15,-1 0-15,-24-25 16,0 1-16,-25-1 0,0 0 16,0 0-16,-25 0 15,0 1-15,-24 24 0,24 0 16,-25 0-16,25 25 0,-25 0 15,25 25-15,0-25 16,25 25-16</inkml:trace>
  <inkml:trace contextRef="#ctx0" brushRef="#br0" timeOffset="-170164">9263 1145 0,'25'0'16,"0"-24"-1,0 24-15,0 0 16,25 0-16,-25 24 0,25-24 16,-1 25-16,1 0 15,0 0-15,0-25 0,-25 25 16,0 25-16,-25-25 16,0 0-16,-25-25 15,0 25-15,0-25 0,0 0 16,0 0-16,-25-25 15,25 25-15,0-25 0,25 0 16,0-25-16,0 25 16,25 0-16,0 0 0,0 0 15,25 25-15,-25-24 0,25 24 16,-1 0-16,1 0 16,0 0-16,0 0 0,-25 0 15,25 0-15,-26 24 0,26-24 16,-25 0-16,0 0 15,0 0-15,0 0 16,0-24 15,-25-1-31,-25 0 16,0 25 0,25-25-16,-25 25 15,0 0-15,0 25 16,-25 0-16,26-25 0,-1 49 15,0-24-15,-25 0 0,50 0 16,-25 25-16,25-25 16,0 0-16,0 0 0,25 0 15,25-1-15,-25-24 0,24 0 16,1 0-16,0-24 16,25-1-16,-25 0 0,-1-25 15,-24 0-15,0 0 16,0-24-16,0 24 0,-25-25 15,0 0-15,0 1 0,0 24 16,0 0-16,0 25 16,-25 0-16,25 50 15,0 0-15,0 25 16,0 0-16,0 24 0,0 1 16,0 0-16,0 24 0,0 1 15,0-25-15</inkml:trace>
  <inkml:trace contextRef="#ctx0" brushRef="#br0" timeOffset="-168637">4383 398 0,'25'25'16,"-25"0"-16,0 0 15,24 0-15,-24 25 0,0 0 16,0 24-16,0 1 0,0 25 15,0-1-15,0 1 16,0 24-16,0 26 0,0-1 16,0 1-16,0-1 15,0 0-15,0 1 0,-24-1 16,24-24-16,-25-1 16,25-24-16,0-1 0,-25-49 15,25 25-15,0-50 0,0 0 16,0-50-1</inkml:trace>
  <inkml:trace contextRef="#ctx0" brushRef="#br0" timeOffset="-167762">4084 423 0,'-25'-25'15,"50"25"17,25-25-32,24 25 0,26-24 15,24 24-15,51-25 16,24 0-16,50-25 0,25 25 15,50 0-15,-1-25 0,51 25 16,-1 1-16,1-1 16,-1 0-16,1 0 0,0 25 15,-26 0-15,1 0 0,-26 0 16,1 0-16,-50 0 16,-25 0-16,-25 0 0,-49 0 15,-26 0-15,-24 0 16,-26 0-16,1 0 0,-50 0 15,-1-25-15,-24 25 0,25 0 16,-25 0 0,-25 25 15,0 0 0,0 0-31,0 0 0,0 24 16,0-24-16,0 50 0,0-25 15,0 49-15,0-24 16,0 25-16,0 24 0,0 1 16,0-1-16,0 1 0,0 24 15,25-24-15,-25 24 16,0-24-16,25-1 0,-25 1 16,0-1-16,0-24 15,0-1-15,0-24 0,0 25 16,0-51-16,-25 26 0,25-25 15,-25-25-15,25 0 16,0 0-16,0 0 0,-25-25 16,25 24-16,-25-24 15,0 0 1,-25 0-16,26 0 0,-51 0 16,25 0-16,-25 0 15,-24 0-15,-26 0 0,1 0 16,-26 0-16,-49-24 15,0 24-15,-50-25 0,-25 25 16,-25-25-16,-25 25 0,1-25 16,-1 25-16,25 0 15,-25-25-15,1 25 0,-1 0 16,25 25-16,25-25 16,-25 25-16,50-25 0,0 25 15,50-25-15,0 25 0,49-25 16,26 24-16,24-24 15,51 0-15</inkml:trace>
  <inkml:trace contextRef="#ctx0" brushRef="#br0" timeOffset="-166491">11305 1743 0,'25'25'47,"0"-25"-31,25 0-16,25 0 0,24 0 16,51 0-16,24 0 0,50 0 15,50 0-15,0-25 16,50 25-16,24 0 0,1 0 15,24 0-15,-24 0 16,-25 0-16,0 0 0,-51-25 16,-24 25-16,-49 0 0,-26 0 15,-49-25-15,-26 25 16,-24 0-16,-25-25 0,-1 25 16,-24 0-16,-25-25 15,-25 1 16,1 24-15,-1 0-16</inkml:trace>
  <inkml:trace contextRef="#ctx0" brushRef="#br0" timeOffset="-165504">16585 1096 0,'-25'0'31,"0"25"-15,25 24-1,0 1-15,0 0 0,0 25 16,0 24-16,25 1 15,-25-1-15,25 26 0,-25 0 16,0-26-16,24 26 16,-24-26-16,0 26 0,0-51 15,0 26-15,0-25 0,-24-1 16,24 1-16,-25-25 16,0 25-16,25-26 0,-25-24 15,0 25-15,25-25 16,-25-25-16,0 0 15,25-25 1</inkml:trace>
  <inkml:trace contextRef="#ctx0" brushRef="#br0" timeOffset="-165077">16684 1071 0,'0'-25'16,"0"0"-1,0 0-15,25 25 16,-25-25-16,25 25 15,0 0-15,25-25 0,-1 25 16,26 0-16,50 0 0,24 0 16,50 0-16,25 25 15,75-25-15,25 0 0,74 25 16,26-25-16,24 25 0,75-25 16,-25 25-16,50 0 15,-25 0-15,0 0 0,-25 24 16,-50-24-16,-25 25 15,-49-25-15,-75 0 0,-25 0 16,-75 0-16,-25 0 0,-74-25 16,-26 0-16,-24 0 15,-50-25-15,-25 0 0,-49 0 16</inkml:trace>
  <inkml:trace contextRef="#ctx0" brushRef="#br0" timeOffset="-164237">16336 2839 0,'24'0'16,"1"0"-16,25 0 16,25-25-16,0 25 15,74 0-15,0 0 0,76 25 16,24-25-16,49 25 0,26-25 16,50 25-16,49-1 15,0-24-15,50 25 0,1 0 16,24 0-16,0 0 15,25 0-15,-25 0 0,-25 0 16,0 0-16,-50 0 0,-49-25 16,-51 25-16,-24-25 15,-50 0-15,-49 0 0,-26 0 16,-50 0-16,1-25 16,-50 25-16,-26-25 0,1 25 15,-25-25-15,-25 0 16,-25 25-1,0 0-15,0 0 0,0-25 16,1 25 0</inkml:trace>
  <inkml:trace contextRef="#ctx0" brushRef="#br0" timeOffset="-163818">24553 1345 0,'0'-25'0,"25"25"31,0 0-15,0 25-1,-25 0-15,25-1 16,-25 26-16,25 0 0,-25 25 15,25 24-15,-25 1 16,0 25-16,0 24 0,0-25 16,-25 26-16,25-1 0,-25 1 15,0-26-15,0 1 16,0-26-16,0-24 0</inkml:trace>
  <inkml:trace contextRef="#ctx0" brushRef="#br0" timeOffset="-162811">17780 1519 0,'0'-25'0,"-25"0"0,25 0 16,-25 25-16,25-25 0,-25 25 15,0-25-15,0 25 16,-24 0-16,24 0 0,-25 0 15,0 0-15,0 0 16,0 25-16,1 0 0,-1 25 16,25-25-16,0 25 0,25-25 15,0 24-15,0 1 16,0 0-16,25 0 0,25-25 16,0 25-16,-1-1 0,1-24 15,0 25-15,0-25 16,0 0-16,-26 25 0,1-25 15,-25 0 1,-49-1-16,24 1 0,-50-25 16,25 0-16,-25 25 0,1-25 15,-1 0-15,0 0 16,26 0-16,24-25 0,0 25 16</inkml:trace>
  <inkml:trace contextRef="#ctx0" brushRef="#br0" timeOffset="-162194">17730 2017 0,'50'-25'0,"0"25"0,-25-25 16,-1 0-16,-24 0 0,25 25 16,-25-24-16,0-1 15,0 0-15,0 0 16,-25 25-1,1 0-15,-1 25 16,0 0-16,0 0 16,25-1-16,-25 1 15,25 25-15,-25-25 0,25 25 16,0-25-16,0 0 16,0 0-16,25-1 0,-25 1 15,25-25-15,0 0 0,0 0 16,0 0-16,-1 0 15,1-25-15,0 1 0,0-1 16,0 0-16,0-25 0,-25 25 16,25 0-16,-25 0 15,25 25-15,-25-25 0,0 50 32,25-25-32,-25 25 0,0 0 15,0 0-15,25 0 0,-25 0 16,0 0-16,24-25 15,1 0-15,0 0 0,0-25 16,0 0 0,25 0-16,-25 0 0,0-25 15,0 0-15,-25 1 16,25-26-16,-25 25 0,0-25 16,0 26-16,0-1 0,0 0 15,0 25-15,-25 25 16,25 50-1,0 0-15,-25-1 0,25 26 16,0 0-16,0 0 16,0-1-16,0-24 0,0 25 15,25-25-15,-25-1 16,25-24-16,-25 0 0</inkml:trace>
  <inkml:trace contextRef="#ctx0" brushRef="#br0" timeOffset="-161581">18602 1992 0,'25'0'47,"-25"25"-47,24-25 15,1 0-15,0 0 16,0 0-1,0 0-15,0 0 0,0 0 16,0 0-16,0-25 0,0 25 16,-1-25-16,1 0 15,-25 0-15,0 1 16,0-1-16,-25 0 0,1 0 16,-1 0-16,0 25 15,0 0-15,0 0 0,0 0 16,0 0-16,0 25 15,25 25-15,-25-25 0,25-1 16,-25 26-16,25 0 0,0-25 16,0 25-16,25-25 15,0-25-15,-25 25 0,25-25 16,25 0-16,-25 0 16,25-25-16,-25 0 0,24 0 15,-24 0-15,25 0 0,-25 0 16,25 0-16,-25-25 15,-25 26-15,25-1 0,-25 0 16,-25 25 0,0 0-16,0 0 15,0 0-15,0 0 16,25 25-16,0 0 16,0-1-16,0 1 15,25 0-15,0 25 16,0-25-16,25 0 0,-26 0 15,1 0-15,-25 0 0,25-1 16,-25 1-16,-25-25 16,0 0-16,1 0 15,-26 0-15,0 0 16</inkml:trace>
  <inkml:trace contextRef="#ctx0" brushRef="#br0" timeOffset="-161163">20021 1868 0,'-25'-25'0,"0"25"16,0 0-16,0-25 0,1 25 15,-1 0 1,0 0-16,25 25 0,-25 0 16,0 0-16,0 24 0,25-24 15,-25 25-15,25 0 16,0 0-16,0-1 0,25 1 16,0-25-16,0 0 15,0 0-15,25 0 0,-1 0 16,1-25-16,0 0 0,-25-25 15,25 0-15,-1 0 16,-24 0-16,0-25 0,0 1 16,-25-1-16,0 0 15,0 0-15,0 0 0,-25 1 16,0-1-16,0 25 0,1 25 16,-1-25-16,0 25 15,0 0-15,25 25 0</inkml:trace>
  <inkml:trace contextRef="#ctx0" brushRef="#br0" timeOffset="-160454">20270 1992 0,'25'0'16,"-25"-25"0,25 25-16,0 0 15,0 0-15,0 0 16,24 0-16,-24 25 15,25 0-15,-25 0 0,25 25 16,-25-25-16,-25 0 16,25-1-16,-25 1 0,-25 0 15,0-25 1,0 0-16,0 0 16,0-25-16,25 0 0,-25 25 15,25-24-15,0-1 16,25 0-16,0 0 0,0 0 15,25 0-15,-25 0 0,24 0 16,1 25-16,-25 0 16,25 0-16,-25 0 0,25 0 15,-25 0-15,-1 0 0,1 25 16,0-25-16,0 0 16,0 0-16,0 0 15,-25-25 32,-25 25-47,0 0 16,0 0-16,0 25 15,0-25-15,1 25 16,-1 0-16,25 0 0,-25 0 16,0 0-16,25 0 0,0-1 15,0 1-15,25 0 16,0 0-16,0-25 0,-1 0 15,26 0-15,0 0 16,-25-25-16,25 0 0,0 0 16,-26 1-16,1-26 0,0 0 15,0 0-15,-25-25 16,0 26-16,0-1 0,0-25 16,0 25-16,0 25 15,0-24-15,-25 49 0,25 24 16,0 1-1,0 25-15,0 25 16,0 0-16,0-1 0,0 1 16,0 0-16,0-1 15,25 1-15,-25-25 0,25 0 16</inkml:trace>
  <inkml:trace contextRef="#ctx0" brushRef="#br0" timeOffset="-160143">22163 1768 0,'-25'0'0,"25"-25"16,-25 25-16,25-25 15,0 50 17,0 0-32,0 25 15,0 0-15,25-1 0,-25 26 16,0 0-16,25-25 16,-25 24-16,25-24 0,-25 0 15,24 0-15,-24 0 0,0-26 16,0 1-16</inkml:trace>
  <inkml:trace contextRef="#ctx0" brushRef="#br0" timeOffset="-159896">22686 1818 0,'0'-25'0,"0"0"15,-25 25 1,0 0-16,25 25 16,0 0-16,0 0 0,-25 25 15,25-1-15,0 1 16,0 25-16,0-25 0,0 24 16,0-24-16,25 0 15,-25 0-15,0-25 0,0 0 16,0-1-16,25 1 0</inkml:trace>
  <inkml:trace contextRef="#ctx0" brushRef="#br0" timeOffset="-159566">22611 2341 0,'-25'-25'16,"25"0"-16,-25 25 0,25-25 16,0 0-1,25 25 1,0 0-1,25 0-15,-25 0 0,24 0 16,26 0-16,-25-25 0,0 25 16,24 0-16,-24 0 15,-25-25-15,0 0 0,0 1 16,-25-1-16,0 0 0,0-25 16,-25 25-16,0 0 15,0 0-15,0 0 0,-25 0 16,26 25-16,-1 25 15,25 0-15,-25 0 0,0 25 16,25 0-16,-25 0 0,25-1 16,0 26-16,0-25 15,25 0-15,0-25 0,0 24 16,0-24-16,24-25 16</inkml:trace>
  <inkml:trace contextRef="#ctx0" brushRef="#br0" timeOffset="-158774">23308 2166 0,'-25'-49'0,"25"24"0,-25 0 15,25 0-15,-25 0 16,25 50 0,25 25-1,-25-25 1,0 0-16,0 24 0,0-24 15,0 25-15,0-25 0,0 0 16,0 0-16,0 0 16,0 0-16,0-50 15,25 25 1,-25-25-16,25 0 16,-25-25-16,25 25 0,0-25 15,0 25-15,-25-24 16,25 24-16,0 0 0,0 25 15,-25 50 1,0-25 0,24-1-16,-24 26 0,0 0 15,0-25-15,0 25 16,0-25-16,25 0 0,-25-1 16,25-24-16,0 0 15,0-24 1,-25-1-16,25 0 0,25 0 15,-25-25-15,0 25 16,24-25-16,-24 1 0,0 24 16,0-25-16,0 25 0,-25 0 15,0 0-15,-25 25 16,25 25-16,-25-25 16,0 25-16,0 0 15,0 0-15,1 25 0,-1-26 16,25 1-16,0 0 0,0 0 15,0 0-15,25 0 16,-1 0-16,1-25 0,0 0 16,0 0-16,0 0 15,0-25-15,25 0 0,-25 0 16,0 0-16,-1-25 0,1 1 16,-25 24-16,25-25 15,0 0-15,-25 25 0,0 0 16,0 0-16,0 50 15,-25 0 1,25 0-16,0 25 0,0 0 16,0 0-16,0-1 15,25 1-15,-25 0 0,25 0 16,0 0-16,-25-26 16,0 1-16,-25 0 0,-25-25 15,-24 0-15,-1 0 0,-25 0 16,-24-25-16</inkml:trace>
  <inkml:trace contextRef="#ctx0" brushRef="#br0" timeOffset="-156935">11754 847 0,'0'-25'16,"-25"25"30,25 25-46,0 0 16,-25-1-16,25 1 16,0 0-16,-25 25 0,25-25 15,0 25-15,0 0 0,0 24 16,0-49-16,0 25 16,0 0-16</inkml:trace>
  <inkml:trace contextRef="#ctx0" brushRef="#br0" timeOffset="-155917">15265 1071 0,'25'0'15,"-25"-25"-15,25 25 0,-25-25 16,0 0-16,24 0 16,1 25-16,0-25 0,0 0 15,0 25-15,0-25 16,0 25-16,0 0 15,-25 25 1,25 0-16,-25 0 16,25 0-16,-25 0 0,0 0 15,24 25-15,-24-25 16,0 24-16,0-24 0,0 0 16,0 0-16,-24 0 15,24-50 16,24 0-15,-24 0-16,25 0 16,-25-24-16,25 24 0,0-25 15,0 25-15,0-25 16,-25 25-16,25 0 0,0 0 16,-25 1-16,25 24 15,0 0-15,0 0 16,-1 24-16,-24 1 15,25 0-15,-25 0 0,0 0 16,25 25-16,-25-25 0,0 25 16,0-26-16,25 1 15,-25 0-15,25-25 16,0 0 0,0 0-16,0 0 0,0-25 15,0 0-15</inkml:trace>
  <inkml:trace contextRef="#ctx0" brushRef="#br0" timeOffset="-154264">13646 2938 0,'0'-25'16,"0"50"31,-25 0-47,25 0 15,0 25-15,0 0 0,0 25 16,-25-26-16,25 51 16,0-25-16,0-1 0,25 1 15,-25 25-15,25-26 0,-25 1 16,25-25-16,-25 0 16,0-1-16,25 1 0,-25-25 15,0 0-15,25-25 16,-25 25-16,0-50 15</inkml:trace>
  <inkml:trace contextRef="#ctx0" brushRef="#br0" timeOffset="-153799">14194 2963 0,'0'-25'16,"-25"25"-16,25 25 62,0 0-62,-25 25 0,25 0 16,0 0-16,0 24 15,0 1-15,0 25 0,0-1 16,0 1-16,0-1 0,0 1 16,25-25-16,-25 24 15,0-49-15,25 0 0,-25 0 16,0 0-16,25-26 16</inkml:trace>
  <inkml:trace contextRef="#ctx0" brushRef="#br0" timeOffset="-153425">13098 3885 0,'-25'0'0,"50"0"31,0 0-31,0 0 16,0 0-16,25 25 0,-25-25 15,25 24-15,24 1 0,-24 0 16,0 25-16,25-25 16,-26 0-16,1 25 0,25-25 15,-25-1-15,-25 26 16,24-25-16,1-25 0,-25 25 16,0-25-16,0 25 15</inkml:trace>
  <inkml:trace contextRef="#ctx0" brushRef="#br0" timeOffset="-153024">14717 3910 0,'-25'0'15,"0"-25"1,0 25 0,0 25-1,0-25 1,1 24-16,-1-24 0,0 25 16,-25 0-16,25-25 15,-25 25-15,0 25 0,-24-25 16,24 0-16,0 0 15,0 24-15,0-24 0,1 25 16,24-25-16,0 0 0,0 0 16,0-25-16,25 25 15,0 0-15,25-25 32,0 0-32,0-25 15,0 0-15</inkml:trace>
  <inkml:trace contextRef="#ctx0" brushRef="#br0" timeOffset="-150059">11803 5030 0,'0'-25'0,"0"50"15,0 0 1,0 0-16,0 0 16,0 0-16,0 25 0,0 24 15,0-24-15,0 50 16,0-26-16,0 1 0,0 25 15,0-26-15,0 26 0,-25-25 16,25-1-16,0-24 16,0 25-16,0-25 0,0-25 15,0 24-15,0-24 16,0 0-16</inkml:trace>
  <inkml:trace contextRef="#ctx0" brushRef="#br0" timeOffset="-149032">11928 4980 0,'-25'-25'16,"25"1"0,25 24 15,0 0-31,25 0 0,-1 24 16,26-24-16,25 0 15,-1 0-15,51 25 0,24-25 16,0 0-16,50 0 0,1 25 15,-1-25-15,25 25 16,25-25-16,-25 25 0,0-25 16,0 0-16,-25 25 15,0-25-15,-25 0 0,-25 25 16,-49-25-16,0 0 16,-26 0-16,-24 0 0,-25 25 15,-1-25-15,-24 0 0,-25 25 47,0 0-16,0-1-15,0 1-16,0 0 0,-25 0 16,25 25-16,0-25 15,-24 25-15,24-1 0,0 1 16,-25 25-16,25-25 15,0 25-15,0-26 0,0 26 16,0 0-16,0-1 16,0-24-16,0 25 0,25-25 15,-25 24-15,0-24 0,24 0 16,-24 0-16,0 0 16,0-25-16,0-1 0,0 26 15,0-25-15,0 0 16,0 0-16,-24-25 15,-1 0 17,0 0-32,0 0 0,-25 0 15,0-25-15,-24 25 0,-26-25 16,-25 25-16,1-25 16,-50 0-16,-1 25 0,-49-25 15,0 1-15,0-1 16,-25 0-16,25 0 0,-25 0 15,50 0-15,-26 0 16,51 25-16,0-25 0,-1 25 16,26 0-16,25 0 0,-26-25 15,26 25-15,24 0 16,0 0-16,1 0 0,24 0 16,25 0-16,0-25 15,1 25-15,24 0 16,50 0 31,0 0-47,-1 0 15,1 0 1,0 0-16,0 0 0,0 0 16,0 0-16,0 0 15,0 0-15</inkml:trace>
  <inkml:trace contextRef="#ctx0" brushRef="#br0" timeOffset="-148239">13273 5453 0,'0'25'16,"0"-50"31,-25 25-47,0 0 15,0-24 1,0 24-16,-25 0 0,0 0 16,1 0-16,-1 24 0,0-24 15,0 25-15,25-25 16,-25 25-16,26-25 0,24 50 16,0-25-1,0 0-15,24 0 16,1-25-16,0 25 0,0 0 15,25 0-15,0-25 16,0 24-16,-1 1 0,-24-25 16,0 25-16,0 0 15,-25 0-15,0 0 16,-50 0-16,25-25 16,-24 25-16,-1-25 15,-25 0-15,25 0 0,0 0 16,1 0-16,-1 0 0,0-25 15,25 25-15,0 0 16,0-25-16,0 25 0</inkml:trace>
  <inkml:trace contextRef="#ctx0" brushRef="#br0" timeOffset="-147831">13696 5603 0,'25'-25'0,"-25"0"15,-25 25-15,0-25 0,0 25 16,0 0 0,0 0-16,0 25 0,1 0 15,24 0-15,-25 0 0,0 0 16,25 0-16,0 24 15,0-24-15,0 25 0,0-25 16,25 25-16,-25-25 16,25 0-16,24-25 0,-24 25 15,0-25-15,0 0 0,25 0 16,-25-25-16,0 0 16,0 0-16,-1 0 0,1 0 15,-25 0-15,0-25 16,0 25-16,0-24 0,-25 24 15,1 0-15,-1 0 0,0 0 16,0 25-16,0 0 16,0 0-16,0 0 0,0 0 15,25 25-15</inkml:trace>
  <inkml:trace contextRef="#ctx0" brushRef="#br0" timeOffset="-147592">14144 5553 0,'0'25'47,"25"0"-31,-25 25-16,0-25 15,0 24-15,25-24 16,-25 25-16,0-25 0,0 25 16,0-25-16,0 0 0,0 0 15</inkml:trace>
  <inkml:trace contextRef="#ctx0" brushRef="#br0" timeOffset="-147237">14219 5802 0,'0'-25'0,"25"25"16,0-25-1,0 25 1,-1 0-16,26 0 16,-25 0-16,0-25 15,25 25-15,-25 0 0,0 0 16,0 0-16,0-24 15,-1 24-15,-24-25 16,0 0-16,0 0 0,0 0 16,0 0-16,0 0 15,0 0-15,0 50 32,0 0-17,0 0-15,0 25 0,0 0 16,0-1-16,-24 1 15,24 0-15,0 0 0,-25 0 16,25-1-16,0-24 16</inkml:trace>
  <inkml:trace contextRef="#ctx0" brushRef="#br0" timeOffset="-146434">13870 6325 0,'0'25'16,"-25"-25"-16,25 25 16,0 0-1,0 0-15,0 0 16,0-1-16,-25 26 0,25-25 16,0 25-16,0 0 15,0 24-15,-24-24 0,24 0 16,-25 25-16,0-25 0,25-1 15,-25 1-15,0 0 16,25 0-16,-25 0 0,25-1 16,-25-24-16,25 25 15,0-25-15,0 0 0,0 0 16,0 0-16,25 0 16,0 0-1,0-25-15,0 0 16,-25 24-1,25-24-15,0 0 0,-1 0 16,1 0-16,25 0 0,25-24 16,0 24-16,-1 0 15,51 0-15,-1 0 0,51 0 16,-1 0-16,0 0 16,50 24-16,-24-24 0,24 25 15,25 0-15,-50-25 0,25 25 16,-25 0-16,-24-25 15,-26 25-15,-49-25 0,-1 25 16,-24-25-16,-25 0 16,0 0-16,-75 0 31,0-25-31,0 25 16,0 0-16</inkml:trace>
  <inkml:trace contextRef="#ctx0" brushRef="#br0" timeOffset="-145616">16933 7246 0,'25'0'15,"0"0"1,-25 25 0,0 0-16,0 0 0,0 0 15,25 25-15,-25 25 16,0-26-16,25 26 0,-25 0 16,0-1-16,0 26 0,0-50 15,0 25-15,0-26 16,0 26-16,0-50 0,0 25 15,-25-25-15</inkml:trace>
  <inkml:trace contextRef="#ctx0" brushRef="#br0" timeOffset="-144506">17058 7321 0,'0'-25'16,"-25"0"-16,0 0 0,25 1 16,0-1-16,0 0 15,25 0-15,0 0 0,0 25 16,24-25-16,26 25 0,0-25 16,49 25-16,1-25 15,49 25-15,25-25 0,25 25 16,26 0-16,23 0 15,26 0-15,25 25 0,-25 0 16,0-25-16,-1 25 0,-24 0 16,-25 0-16,-24 0 15,-51 0-15,-50-25 0,-24 25 16,-25-25-16,-26 0 16,1 0-16,-25 0 0,-25 24 93,0 1-77,0 0-16,0 0 16,0 0-16,-25 0 0,25 25 15,0 0-15,-25-1 16,25 26-16,0-25 0,-25 49 15,25-24-15,-24 0 0,24 0 16,-25 24-16,25-24 16,0 0-16,0-1 0,0 1 15,0 0-15,0-1 0,0 1 16,0 0-16,0-25 16,0-1-16,0-24 0,0 25 15,0-25-15,-25 0 16,0 0-16,0-25 15,-25 0-15,0 0 16,-24-25-16,-1 0 0,-25 25 16,-49-25-16,-1-25 0,-49 25 15,0 1-15,-25-26 16,-50 0-16,25 25 0,-25-25 16,25 25-16,0 0 15,25 1-15,25-1 0,-1 25 16,51-25-16,0 25 0,49 0 15,0 0-15,1 0 16,24 25-16,25-25 0,25 0 16,-24 0-16,24 0 15,0 0 1,25-25 0,0 0-1,25 25 1,-25-25-16,0 0 15,0 0 17,25 25-17,-25-25 1,-25 25 0,0 0-1,25-25-15,-25 25 16,25-25-16,0 1 15,0-1-15,0 0 16,0 0-16,0-25 0,0 0 16,0 25-16,0-25 15,0 1-15,-25-1 0,25 25 16,0 0-16,0 0 16,25 25-1,-25 25 1,25-25-1,-25 25-15</inkml:trace>
  <inkml:trace contextRef="#ctx0" brushRef="#br0" timeOffset="-143954">18328 7595 0,'25'0'16,"0"-25"-1,-1 25 1,-24-25-16,25 25 16,-25-25-1,-25 0 1,1 25 0,-26 0-16,25 0 0,-25 0 15,0 0-15,25 25 16,-25-25-16,26 25 0,-26 0 15,25-25-15,25 25 16,0 0-16,0 0 0,0 0 16,0 0-16,25 0 15,25 24-15,-26-24 0,26 0 16,-25 0-16,25 0 0,-25 0 16,0 0-16,0 0 15,0-25-15,-25 25 0,-25-1 16,0-24-16,0 0 15,-25 25-15,0-25 0,0 0 16,-24-25-16,24 25 0,-25-24 16,25 24-16,1-25 15,-1 0-15,25 0 0,25 0 16</inkml:trace>
  <inkml:trace contextRef="#ctx0" brushRef="#br0" timeOffset="-143529">18801 7670 0,'25'0'0,"0"-25"16,0 0 0,-25 0-1,-25 25 1,0 25-16,0 0 15,0-25-15,0 25 0,25 0 16,-25 0-16,0 24 16,25-24-16,0 0 0,0 0 15,0 25-15,0-25 0,25-25 16,0 25-16,25 0 16,-25-25-16,0 0 0,24 0 15,-24 0-15,25-25 16,-25 0-16,0 0 0,-25 0 15,0 0-15,0-25 0,0 25 16,0 0-16,-25-24 16,-25 24-16,25 0 0,0 25 15,1-25-15,-26 25 0,25 0 16,0 0 0,0 25-16,50 0 31</inkml:trace>
  <inkml:trace contextRef="#ctx0" brushRef="#br0" timeOffset="-143260">19473 7620 0,'25'-25'0,"-25"0"16,0 50 15,0 0-31,0 0 16,0 0-16,0 0 0,0 24 15,0 1-15,0 0 16,0 0-16,0 0 0,0-25 16,0 24-16,0 1 15,0-25-15,0 0 0,0 0 16,0 0-1</inkml:trace>
  <inkml:trace contextRef="#ctx0" brushRef="#br0" timeOffset="-140396">12949 7794 0,'25'0'63,"0"-25"-48,0 0 1,24 25-16,-24-24 0,25-1 15,0 25-15,25-25 0,-26 0 16,1 0-16,0 25 16,0-25-16,0 25 0,-25 0 15,-1-25-15,1 25 16,-50 0 31</inkml:trace>
  <inkml:trace contextRef="#ctx0" brushRef="#br0" timeOffset="-140006">13322 7421 0,'-24'0'0,"-1"0"0,0 0 31,50 25 16,0-25-31,-1 25-16,1-25 15,25 24-15,-25-24 16,0 0-16,0 0 16,0 25-16,0-25 0,0 0 15,-1 25-15,1-25 16,-25 25-16,0 0 16,0 0-1,0 0-15,-25-25 16,25 25-16,-24 0 15,24 0-15,-25-1 0</inkml:trace>
  <inkml:trace contextRef="#ctx0" brushRef="#br0" timeOffset="-139041">11704 8143 0,'0'-25'0,"0"50"47,0 0-47,-25 0 0,25 0 15,0 24-15,0 1 0,-25 0 16,25 0-16,0 0 16,-25-1-16,25-24 0,0 25 15,-25-25-15</inkml:trace>
  <inkml:trace contextRef="#ctx0" brushRef="#br0" timeOffset="-138627">11629 8168 0,'0'-75'16,"-25"25"-16,25-24 15,-25 24-15,25 25 0,0-25 16,25 25-16,-25 0 0,25 0 15,0 0-15,0 25 16,25 0-16,-25 25 0,24-25 16,1 25-16,0 0 15,-25 25-15,0 0 0,25-25 16,-50 24-16,0 1 0,0-25 16,0 25-16,-25 0 15,-25-25-15,25 0 0,-25 0 16,0-25-16,25 24 0,-24-24 15,24 0-15,-25 0 16,25-24-16,25-1 16,25 25-1,0 0-15,0 0 0,0 0 16,24 0-16,1 25 0,0-1 16,-25 1-16,25 0 15,-25 25-15,25-25 0,-26 0 16,1 25-16,0-25 15,-25-1-15,25 1 0</inkml:trace>
  <inkml:trace contextRef="#ctx0" brushRef="#br0" timeOffset="-138254">12277 8367 0,'0'-25'15,"24"25"32,1 0-47,0 0 16,0 0-16,0 0 16,0-25-1,-25 0 1,0 0-16,0 1 15,-25 24-15,25-25 0,-25 25 16,25-25-16,-25 25 16,0 0-16,0 0 15,25 25-15,-24 0 16,24-1 0,0 26-16,-25-25 0,25 25 15,0-25-15,0 25 16,25-25-16,-1-1 0,-24 1 15,25-25-15,25 0 16</inkml:trace>
  <inkml:trace contextRef="#ctx0" brushRef="#br0" timeOffset="-138044">12600 8143 0,'0'-25'0,"-25"0"16,25 0-16,-25 25 15,25 25 1,0 0-16,0 25 16,0-25-16,25 25 15,-25-1-15,0 1 16,0 0-16,0 0 0,0-25 16,0 24-16,0-24 15,0 0-15</inkml:trace>
  <inkml:trace contextRef="#ctx0" brushRef="#br0" timeOffset="-137576">12974 8442 0,'0'-25'16,"25"25"-16,-25-25 0,0 0 15,0 0-15,-25 25 16,25-25-16,0 0 15,-25 25-15,25-25 0,-25 25 16,0 0 0,0 0-16,0 0 15,25 25-15,-25 0 0,0 0 16,25 0-16,-24 0 16,24 0-16,0 0 0,0 0 15,-25 0-15,25-1 0,0 1 16,25 0-1,-1-25 1,-24-25-16,25 25 16,0-25-16,0 1 15,0-1-15,-25 0 0,25 25 16,-25-25-16,25 0 16,0 0-16,-25 50 31,0 0-16,25 0-15,-25 0 0,0 0 16,25-1 0,-25 1-16,24-25 0,-24 25 15,25-25-15,0 0 16,0 0-16</inkml:trace>
  <inkml:trace contextRef="#ctx0" brushRef="#br0" timeOffset="-137396">13347 8218 0,'0'-25'0,"0"0"0,0 0 16,0 0-16,-25 50 31,25 0-15,0 25-16,0-25 0,0 24 16,-24 1-16,24 0 0,0-25 15,0 25-15,0-25 16,0 24-16,24-24 0</inkml:trace>
  <inkml:trace contextRef="#ctx0" brushRef="#br0" timeOffset="-137067">13273 8442 0,'-25'-25'0,"0"0"16,25 0-1,25 25 16,0 0-15,0 0-16,-1 0 0,26 0 16,-25-25-16,0 25 15,0 0-15,0 0 0,0 0 16,-25-25 15,25 25-15,-25 25-1,0 0-15,0 0 16,0 0-16,25 0 16,-25 0-16,0 24 15,0-24-15,24 0 0,-24 0 16,0 0-16</inkml:trace>
  <inkml:trace contextRef="#ctx0" brushRef="#br0" timeOffset="-136910">13646 8143 0,'0'-25'0,"0"50"31</inkml:trace>
  <inkml:trace contextRef="#ctx0" brushRef="#br0" timeOffset="-135878">13796 8267 0,'0'25'31,"0"0"-16,0 0 1,0 0-16,0 0 0,0 0 16,0 25-16,0-25 0,0-1 15,0 1-15,0 0 16,24 0-16,1 0 16,0-25-16,0-25 15,0 0 1,0 0-16,-25 0 0,25 1 15,-25-1-15,0 0 16,0 0-16,0-25 0,0 25 16,-25 25-16,25-25 0,-25 25 15,0 0 1,0 25-16,0 0 16,25 0-1,0 0 1,0 0-16,25-25 15,0 0 1,0-25-16,0 25 16,0-25-16,0 25 15,0-25-15,0 0 0,-25 0 16,24 25-16,1-25 0,0 25 16,0 0-1,0 0-15,-25 25 0,25 0 16,-25 0-16,0 0 0,25 25 15,-25-25-15,0 0 16,0 24-16,0-24 16,0 0-16,0-50 47,25 0-47,-25 0 0,25 1 15,0-1-15,-1 0 0,1 0 16,-25 0-16,25 0 15,0 0-15,0 25 16,-25 25 0,25 0-16,-25 0 0,0 0 15,0 0-15,25 0 16,-25-1 0,25-24-16,0 0 15,0 0 1,0 0-16,24-24 0,-24 24 15,0-25-15,0 0 0,0 0 16,-25 0-16,25 0 16,-25 0-16,25 0 15,-25 0-15,-25 25 16,0 0-16,0 0 16,0 0-16,0 25 15,0 0 1,25 0-16,0 0 15,0 0-15,25 0 0,-25 0 16,25-25-16,-25 25 16,25-1-16,0-24 0,-25 25 15,25-25-15,-25 25 16,0 0 0,0 0-16,-25-25 15,25 25-15,-25-25 16,0 0-16,0 0 15,25-25-15</inkml:trace>
  <inkml:trace contextRef="#ctx0" brushRef="#br0" timeOffset="-135284">14941 8218 0,'0'-25'16,"0"0"-16,0 0 15,-25 25 1,25 25 15,0 0-31,0 0 16,0 0-16,0-1 0,0 26 16,0-25-16,0 25 15,0 0-15,0-25 0,0 0 16,0 24-16,0-24 15,0 0-15,25-25 32,-25-25-17,25 0-15,-25 0 16,25 1-16,0-1 16,0 0-16,0 25 15,-25-25-15,24 25 0,1 25 16,-25 0-1,25 0-15,-25-1 0,0 1 16,0 0-16,25 0 16,-25 0-16,0 0 0,0 0 15,25-25-15,0 0 16,0 0 0,0-25-16,0 0 0,0 0 15,-1 0-15,1 0 16,0 0-16,0 1 0,0 24 15,-25-25-15,0 0 0,0 50 32,0 0-17,0-1-15,-25 1 16,25 0-16,0 0 0,0 0 16,25 0-16,-25 0 15,25-25-15,0 0 16</inkml:trace>
  <inkml:trace contextRef="#ctx0" brushRef="#br0" timeOffset="-135128">15514 8267 0,'0'-24'0,"-25"-1"0,0 25 31,25 25-16</inkml:trace>
  <inkml:trace contextRef="#ctx0" brushRef="#br0" timeOffset="-134624">15838 8243 0,'-25'-25'0,"25"0"16,0 50-1,-25 0 1,25-1-16,0 26 16,0-25-16,-25 25 15,25 25-15,0-26 0,0 1 16,0 25-16,0-25 15,0 0-15,0-1 0,0 1 16,0-25-16,25 25 0,-25-25 16,0 0-1,25-25-15,-25-25 32,0 0-32,0-25 15,0 25-15,0-25 0,-25 25 16,25-24-16,0-1 15,-25 25-15,25-25 0,0 25 16,0-25-16,25 26 16,0-1-16,0 25 15,-1 0-15,26 0 0,-25 0 16,0 25-16,0-25 16,0 24-16,0 1 0,0 0 15,-25 0-15,-25 0 16,0-25-16,0 0 15,-25 25-15,0-25 0,-24 0 16</inkml:trace>
  <inkml:trace contextRef="#ctx0" brushRef="#br0" timeOffset="-133477">11878 9338 0,'-25'0'15,"25"-25"1,25 25 15,0 0-15,0 0-16,0 0 15,0-25-15,0 25 0,0 0 16,-1 0-16,1 0 16,0 0-16</inkml:trace>
  <inkml:trace contextRef="#ctx0" brushRef="#br0" timeOffset="-133189">11828 9488 0,'-25'25'16,"50"-25"15,0 0-31,0 0 15,0 0-15,0 0 16,25 0-16,-25 0 0,24 0 16,-24 0-16,0 0 0,0 0 15,0 0-15,0 0 16</inkml:trace>
  <inkml:trace contextRef="#ctx0" brushRef="#br0" timeOffset="-131031">10359 4706 0,'-25'-24'0,"25"-1"16,0 0-16,-25-25 15,0 25-15,0 0 0,25 0 16,-24 0-16,-1 25 16,0 0-16,0 0 15,0 0-15,-25 25 0,0 0 16,1 0-16,-1 0 0,0 25 16,0-25-16,0 24 15,1 26-15,-1-25 0,25 25 16,0-26-16,25 26 15,0 0-15,25 0 0,-25-1 16,50 1-16,-25-25 16,24 24-16,1 1 0,-25-25 15,25 25-15,-25-25 0,0 24 16,0 1-16,-1-25 16,-24 0-16,0 24 0,0-24 15,-24 25-15,-1-25 16,0-1-16,0 1 0,-25 0 15,25-25-15,-25 25 0,-24-1 16,24-24-16,0 0 16,-25 25-16,26-25 0,-1 0 15,25-25-15,-25 25 0,25-25 16,50 0 0,0 25-16,0-25 15,25 0-15,-1 0 16,26 25-16,-25-25 0,25 24 15,-26 1-15,26 0 0,-25 0 16,-25 25-16,0-25 16,0 25-16,0 0 0,-25 24 15,0-24-15,-25 25 16,0-25-16,0 24 0,0 1 16,-25 0-16,25-1 0,0 1 15,0-25-15,1 25 16,24-1-16,-25 1 0,25 0 15,0-1-15,25 1 16,-1 0-16,1-25 0,25 24 16,-25-24-16,50 0 0,-25 0 15,24-25-15,-24 0 16,25-25-16,-1 0 0,-24 0 16,0-25-16,0 0 15,0 0-15,-50 0 0,0-25 16</inkml:trace>
  <inkml:trace contextRef="#ctx0" brushRef="#br0" timeOffset="-130361">6300 6275 0,'-25'-25'0,"0"25"15,25-25-15,-25 25 0,0-24 16,1 24-16,-26 0 15,0 0-15,25 0 0,-25 24 16,0 1-16,1 0 16,-1 0-16,0 25 0,25 0 15,-25 0-15,25 24 0,25-24 16,0 25-16,0-25 16,0 24-16,25-24 0,0 0 15,25 0-15,25 0 16,-25-26-16,24-24 0,1 0 15,-25 0-15,24-24 0,1-1 16,-25 0-16,0-25 16</inkml:trace>
  <inkml:trace contextRef="#ctx0" brushRef="#br0" timeOffset="-130116">6773 6375 0,'0'-25'16,"0"50"15,0 0-15,0 25-16,0-26 0,0 26 15,0-25-15,0 25 16,0 0-16,0 0 0,0-1 15,0-24-15,0 25 16,0-25-16</inkml:trace>
  <inkml:trace contextRef="#ctx0" brushRef="#br0" timeOffset="-129810">6624 6450 0,'0'-25'0,"-25"-25"0,0 0 15,25 25-15,-25 0 16,25 0-16,25 0 16,0 25-16,0 0 15,25 0-15,-1 0 0,1 25 16,25-25-16,0 25 0,-26 0 16,26 0-16,-25 25 15,0-25-15,-25 0 0,0 24 16,-1 1-16,-24-25 0,0 25 15,-24-25-15,-26 0 16,25 25-16,-25-26 0,-25 1 16,26 0-16,-26 0 15,25 0-15,-25-25 0,25 25 16,26-25-16,-1 0 16,0-25-16</inkml:trace>
  <inkml:trace contextRef="#ctx0" brushRef="#br0" timeOffset="-129355">7968 6350 0,'25'0'0,"-25"-25"15,0 0-15,-25 0 16,1 0-16,-1 25 15,0 0-15,-25-25 0,25 25 16,0 0-16,0 0 16,0 0-16,0 25 0,1-25 15,24 25-15,-25-25 16,0 25-16,25 0 0,-25 0 16,25 0-16,0 25 15,0-25-15,0-1 16,25 1-16,25 0 0,-26 0 15,26 0-15,0 0 16,0 0-16,0 0 0,-1 0 16,-24 0-16,25-1 0,-50 1 15,25 0-15,-25 0 16,0 0-16,-25-25 0,0 25 16,0-25-16,-24 25 0,-1-25 15,0 0-15,0-25 16,0 25-16,1-25 0,24 0 15,0 25-15,-25-25 16,50 0-16,-25 25 0,25-25 16</inkml:trace>
  <inkml:trace contextRef="#ctx0" brushRef="#br0" timeOffset="-127891">12849 9562 0,'0'-25'15,"-25"25"-15,25-24 0,0-1 16,25 25 0,-25-25-16,25 25 15,-25 25 1,0 0 0,-25 24-16,25-24 15,-25 25-15,25 0 16,0 0-16,-25-1 0,25-24 15,-24 25-15,24-25 0,0 0 16,0 0-16,0 0 16,-25-25-16,25-25 15,0 0 1,0-25-16,0 0 0,0 1 16,0-1-16,0 0 0,0-25 15,0 1-15,25-1 16,-25 25-16,24 0 0,-24 0 15,25 25-15,0 1 16,0 24-16,25 24 16,-25 1-16,0 25 0,0 0 15,0 0-15,24 25 16,-24-26-16,0 26 0,-25-25 16,25 25-16,0-26 15,-25-24-15,0 25 0,25-25 16,-25 0-16</inkml:trace>
  <inkml:trace contextRef="#ctx0" brushRef="#br0" timeOffset="-127729">12824 9637 0,'-25'0'0,"1"0"15,24-25 1,24 25-16,26 0 15,-25 0 1,25 0-16,25-25 0,-26 25 16,1 0-16</inkml:trace>
  <inkml:trace contextRef="#ctx0" brushRef="#br0" timeOffset="-127308">13596 9562 0,'25'-25'0,"0"25"16,-25-24-16,25 24 16,-25-25-16,25 25 0,-25-25 15,-25 0 1,0 25-1,0 0-15,-25 0 0,26 25 16,-26-25-16,25 25 16,0-25-16,0 25 0,25-1 15,-25-24-15,25 25 0,25 0 16,0 0-16,0 0 16,0-25-16,25 25 0,-1 0 15,-24 0-15,25-25 16,0 25-16,-25-25 0,0 25 15,-25-1-15,-50-24 32,25 0-32,0 0 0,-25 0 15,0 0-15,26 0 0,-26 0 16,25 0-16,25-24 16,-25-1-16</inkml:trace>
  <inkml:trace contextRef="#ctx0" brushRef="#br0" timeOffset="-126942">14119 9562 0,'25'0'0,"0"-25"0,0 1 16,0 24-16,0-25 0,-25 0 15,-25 0 1,0 25-16,0 0 0,-25 0 15,25 0-15,-24 0 16,24 0-16,-25 25 0,25-25 16,0 25-16,25 0 0,-25-25 15,25 24-15,0 1 16,25-25-16,-25 25 0,50 0 16,-25 0-16,0-25 15,24 25-15,-24-25 0,0 0 16,25 25-16,-25-25 0,0 0 15,-25 25-15,0 0 16,-25-25 0,0 25-16,0-25 15,-25 0-15,25 24 0,-24-24 16,24 0-16,0 0 0</inkml:trace>
  <inkml:trace contextRef="#ctx0" brushRef="#br0" timeOffset="-126546">14518 9513 0,'25'0'16,"0"0"0,-50 0-1,0 0 1,0 0-1,0 24-15,25 1 0,-25-25 16,25 25-16,-25 0 16,25 0-16,0 0 15,0 0-15,25 0 0,0-25 16,-25 25-16,50-25 16,-25 0-16,0 0 0,24 0 15,-24 0-15,0-25 0,0 25 16,0-25-16,-25 0 15,0 0-15,0 0 16,0 0-16,-25 0 16,0 25-16,0-25 0,0 25 15,0-24-15,1 24 0,-1 0 16,0 0-16,0 24 16,0-24-16,25 25 15</inkml:trace>
  <inkml:trace contextRef="#ctx0" brushRef="#br0" timeOffset="-126240">15190 9537 0,'25'0'0,"0"-24"16,-25-1-1,-25 25-15,0-25 16,0 25-16,0 0 0,0 0 16,0 0-16,1 0 0,-1 25 15,0 0-15,0-1 16,0 1-16,0 0 0,0 0 16,25 0-16,0 0 15,0 0-15,25 0 0,0 0 16,0 0-16,25-25 0,-1 24 15,-24-24-15,25 0 16,0-24-16,0 24 0</inkml:trace>
  <inkml:trace contextRef="#ctx0" brushRef="#br0" timeOffset="-126066">15439 9587 0,'0'-25'0,"0"0"15,0 50 32,0 0-47,25 0 16,-25 0-16,0 0 15,25 0-15,-25 0 0,0 0 16,25-25-16</inkml:trace>
  <inkml:trace contextRef="#ctx0" brushRef="#br0" timeOffset="-125916">15539 9313 0,'-25'-25'15,"25"0"-15,-25 25 16,0 0 0,25 25-16,-25 0 0,25 0 15</inkml:trace>
  <inkml:trace contextRef="#ctx0" brushRef="#br0" timeOffset="-125215">15912 9612 0,'0'-25'0,"0"0"15,0 0-15,0 1 16,0-1 0,-25 0-1,0 25 1,1 0-16,-1 0 0,0 0 16,0 25-16,0-25 0,0 25 15,0-1-15,25 1 16,-25 0-16,25 0 0,-25 0 15,25 0-15,0 0 16,25 0-16,0 0 16,0-25-16,0 25 15,0-25-15,0 0 0,25 0 16,-26 0-16,1-25 0,0 0 16,0 25-16,0-25 15,-25 0-15,25 0 0,-25 0 16,25 0-16,-25 0 15,0 50 17,0 0-17,0 0-15,0 0 0,0 0 16,0 0-16,25 0 16,-25 0-16,25-25 15,0 0-15,-1 0 16,1-25-16,0 0 15,0 0-15,0 0 0,0 0 16,0-25-16,0 0 0,-25 1 16,25-1-16,-25 0 15,0 0-15,0 0 0,-25 1 16,25 24-16,0 0 16,-25 25-16,25 25 15,0 0-15,0 24 16,0-24-16,0 50 0,0-25 15,0 0-15,25-1 0,-25 26 16,25-25-16,-25-25 16,0 25-16,25-25 0,-25-1 15</inkml:trace>
  <inkml:trace contextRef="#ctx0" brushRef="#br0" timeOffset="-124879">16261 9562 0,'-25'0'16,"50"0"15,0 0-31,0 0 16,0 0-16,24 0 0,1 0 16,0-25-16,0 25 0,-25 0 15,24-24-15,-24 24 16,0 0-16,-25-25 0,0 0 15,0 0 1,-25 25-16,25-25 16,-25 25-16,25 25 31,0 0-31,0 0 16,0 0-16,0-1 15,0 26-15,0-25 0,0 0 16,0 25-16,0-25 0,25 0 15</inkml:trace>
  <inkml:trace contextRef="#ctx0" brushRef="#br0" timeOffset="-124711">16659 9239 0,'0'-25'0,"-25"25"16,0 0 0,25 25-1</inkml:trace>
  <inkml:trace contextRef="#ctx0" brushRef="#br0" timeOffset="-123822">16858 9513 0,'25'-25'16,"-25"50"15,-25-1-15,25 1-16,0 0 15,0 0-15,0 0 0,0 0 16,0 0-16,0 0 16,25 0-16,0-25 0,-25 25 15,25-25-15,25 0 0,-25 0 16,0 0-16,0-25 16,25 25-16,-26-25 0,1 0 15,0 0-15,-25 0 0,25 0 16,-25-25-16,-25 25 15,0-24-15,25 24 0,-25 0 16,1 0-16,-26 0 16,25 0-16,0 25 0,0 0 15,0 25 1,0 0-16,25 0 0,-25 0 16,25 0-16,0 0 0,0-1 15,0 1 1,0 0-16,25-25 15,0 0 1,0 0-16,0 0 0,0 0 16,0-25-16,0 0 0,0 1 15,24 24-15,-24-25 16,0 0-16,0 0 0,0 25 16,0-25-16,0 25 15,0 25-15,0 0 16,-1 0-16,-24 0 15,25-1-15,-25 1 16,0 0-16,25 0 0,-25 0 16,0 0-16,0 0 0,25-25 31,0-25-15,0 0-1,0 0-15,0 0 16,0 0-16,0-24 0,-1 24 15,26 0-15,-50 0 16,25 25-16,0-25 0,-25 50 31,25 0-31,-25 0 0,0 0 16,0-1-16,0 1 0,0 25 16,25-25-16,-25 0 15,25 0-15,-25 0 0,25 0 16,0-25-16,-1 0 15,1 25-15,0-25 0,0 0 16,0-25-16,0 25 16,-25-25-16,25 0 15,0 25-15,-25-25 0,0 0 16,0 0-16</inkml:trace>
  <inkml:trace contextRef="#ctx0" brushRef="#br0" timeOffset="-41481">299 10060 0,'0'-25'15,"0"1"-15,0-1 16,-25 0-16,25 0 47,0 50-31,0 0-1,-25 24-15,25-24 16,-25 25-16,0 0 15,0 0-15,0 0 0,0-1 16,0 1-16,1 0 16,-1-25-16,25 25 0,-25-25 15,25-1-15,-25-24 16,25-24 0,25-1-16,0 0 15,-25-25-15,25-25 0,-1 1 16,1-1-16,25-25 15,-25 1-15,0 24 0,25 0 16,0 1-16,-26 24 16,26 0-16,-25 25 0,25 25 15,-25 0-15,0 25 0,25 25 16,-25 0-16,-1-1 16,1 26-16,0 0 0,0 24 15,0-24-15,-25 25 16,0-26-16,0 1 0,0 0 15,0-1-15,0-24 0,-25-25 16,0 25-16,0-50 16,0 0-16</inkml:trace>
  <inkml:trace contextRef="#ctx0" brushRef="#br0" timeOffset="-41319">249 10284 0,'-25'-24'0,"0"24"0,0 0 15,50 0 1,0 0 0,0 0-16,25 0 0,-1 0 15,1 0-15,25 0 16,0 0-16,-1 0 0</inkml:trace>
  <inkml:trace contextRef="#ctx0" brushRef="#br0" timeOffset="-40934">1369 10260 0,'25'0'0,"0"-25"16,0 25-16,0-25 15,-25 0-15,0 0 16,-25 25-16,0 0 15,-25 0-15,26 0 0,-26 0 16,0 25-16,0-25 0,0 25 16,25 0-16,1 0 15,-1-1-15,0 1 0,25 25 16,0-25-16,25 0 16,0 25-16,24-25 0,1 0 15,0-1-15,0 1 0,-25 0 16,24 0-16,-24-25 15,0 25-15,-25 0 16,-25-25-16,-24 0 16,-1 25-16,-25-25 0,25 0 15,-24-25-15,24 25 0,25-25 16,-25 25-16,50-25 16,0 0-16</inkml:trace>
  <inkml:trace contextRef="#ctx0" brushRef="#br0" timeOffset="-40605">1868 10359 0,'49'-25'15,"1"25"-15,0-25 0,-25 0 16,0 25-16,0-24 16,-25-1-16,-25 25 15,-25 0 1,25 0-16,0 0 0,-25 0 15,1 0-15,24 25 0,-25-25 16,25 24-16,-25 1 16,50 0-16,-25 0 0,25 0 15,0 0-15,25 0 16,0 0-16,0 0 0,25 0 16,-25-1-16,24 1 0,-24 0 15,0 0-15,-25 0 16,-25 0-16,0-25 15,-24 25-15,-1-25 16,-25 0-16,25 0 0,-24 0 16,24 0-16</inkml:trace>
  <inkml:trace contextRef="#ctx0" brushRef="#br0" timeOffset="-40227">2540 10359 0,'25'0'16,"0"-25"-16,-25 0 15,-25 25 1,0 0 0,25 25-16,-25 0 15,0 0-15,0-25 0,25 50 16,-25-25-16,0 0 15,25 0-15,0-1 0,0 1 16,0 0-16,25 0 0,0 0 16,0-25-16,0 0 15,25 0-15,0 0 0,-26-25 16,26 25-16,-25-25 16,0-25-16,0 26 0,-25-26 15,0 0-15,-25 0 0,0 25 16,0-25-16,-25 26 15,26-1-15,-26 25 0,0 0 16,0 0-16,25 25 16,0-25-16,0 24 0</inkml:trace>
  <inkml:trace contextRef="#ctx0" brushRef="#br0" timeOffset="-39782">3162 10384 0,'25'-25'16,"0"0"-16,-25 0 15,0 0-15,0 1 0,-25 24 32,0 0-32,1 24 15,-1 1-15,0 0 16,0 0-16,0 0 0,-25 25 15,25-25-15,25 25 0,-25-26 16,25 1-16,0 0 16,25 0-16,0 0 0,0-25 15,25 25-15,0-25 16,-1 0-16,1-25 0,0 0 16,0 0-16,-25 0 0,25-24 15,-26 24-15,1-25 16,-25 25-16,0-25 0,25 25 15,-25 0-15,0 0 16,0 50 0,0 0-1,-25 0-15,25 0 0,0 0 16,0 25-16,0-25 0,0 0 16,0 24-16,25-24 15,0-25-15,-25 25 0,25-25 16</inkml:trace>
  <inkml:trace contextRef="#ctx0" brushRef="#br0" timeOffset="-39601">3561 10160 0,'0'25'46,"0"0"-46,0 0 16,0 0-16,0-1 16</inkml:trace>
  <inkml:trace contextRef="#ctx0" brushRef="#br0" timeOffset="-39399">3835 9762 0,'0'-25'15,"0"0"-15,25 25 63</inkml:trace>
  <inkml:trace contextRef="#ctx0" brushRef="#br0" timeOffset="-38485">3984 10110 0,'0'-25'62,"0"0"-31,-25 25-31,0 0 16,0 0 0,1 25-16,-1 0 15,25 0-15,-50 0 0,25 25 16,0-25-16,0 24 15,25 1-15,-25-25 0,0 25 16,25-25-16,0 0 0,0 0 16,0 0-1,25-25-15,0 0 16,-25-25-16,25 0 16,0 0-16,0 0 0,0 0 15,0 0-15,-25 0 0,25 0 16,-1 0-16,-24 50 31,0 0-15,-24 25-16,24-25 0,0 0 15,-25 25-15,25-25 0,0-1 16,0 1-16,25 0 16,-1-25-16,1 0 15,25 0-15,-25-25 16,25-24-16,0 24 0,-1-50 15,-24 0-15,25 1 0,0-26 16,-25 0-16,0 26 16,0-26-16,0 25 0,-25 1 15,25 24-15,-25 25 0,0 50 32,-25 0-32,25 25 0,-25 24 15,0 1-15,25 0 16,-25 24-16,25-24 0,-25 0 15,25 24-15,-25-49 16,25 25-16,0-25 0,0-26 16</inkml:trace>
  <inkml:trace contextRef="#ctx0" brushRef="#br0" timeOffset="-38181">4283 10235 0,'-25'0'0,"50"0"47,0 0-47,0 0 0,25 0 15,-25-25-15,24 25 16,1 0-16,-25-25 0,25 25 16,-25 0-16,0 0 15,-25 25 16,0 0-15,0 0-16,-25 24 16,25-24-16,-25 0 15,25 0-15,0 25 0,-25-25 16,25 0-16,0 0 16</inkml:trace>
  <inkml:trace contextRef="#ctx0" brushRef="#br0" timeOffset="-38044">4781 9986 0,'0'-50'15,"0"0"-15,0 25 0,-25 50 32,25 0-17</inkml:trace>
  <inkml:trace contextRef="#ctx0" brushRef="#br0" timeOffset="-37375">4930 10160 0,'25'0'16,"-25"25"15,-25 0-16,25 0-15,-24 0 0,24 24 16,0 1-16,-25-25 16,25 25-16,0 0 0,0-25 15,0-1-15,25 1 16,-1 0-16,1-50 16,0 25-16,0-25 15,-25 1-15,25-26 16,0 0-16,0 0 0,-25 0 15,0 1-15,0-1 0,0 25 16,0 0-16,0 0 16,-25 25-1,0 25 1,25 0-16,-25 0 0,25 0 16,0 0-16,-25-1 15,25 1-15,0 0 16,25-25-16,0 0 15,0 0 1,0-25-16,25 0 0,-25 1 16,-1-1-16,26 25 0,-25-25 15,0 0-15,0 25 16,0 0 0,-25 25-16,0 0 15,0 0-15,0 24 0,0-24 16,0 0-16,0 0 15,0 0-15,25-25 16,-25-25 0,25 25-1,0-25-15,-1 0 0,1 0 16,0 0-16,0 1 0,0-1 16,25 25-16,-25 0 15,0 25-15,-25-1 16,0 26-16,0 25 15,0-25-15,0 24 0,0 1 16</inkml:trace>
  <inkml:trace contextRef="#ctx0" brushRef="#br0" timeOffset="-15874">523 8865 0,'0'-25'16,"-25"0"0,25 0-1,25 25 1,0 0-1,-25 25 1,25 0 0,-25 0-1,0 0-15,0 0 0,0 25 16,0-25-16,0-1 16,0 1-16,0 0 0,0 0 15,0 0-15,0-50 47,0 0-31,25 0-16,-25-24 0,24 24 15,1 0-15,0-25 0,-25 25 16,25 0-16,0 0 16,-25 0-16,25 25 0,0 0 31,-25 25-31,25-25 15,-25 25-15,0 0 0,0 0 16,0 0-16,25 0 16,-25 0-16,0 0 0,0-1 15,0 1-15,0 0 16,0-50 15,25 25-15,-25-25-16,0 1 0,24-1 15,1 0-15,0 0 16,-25 0-16,25 0 0,0 0 16,0 0-16,0 50 31,-25 0-31,0 0 16,25 25-16,-25-25 0,0 0 15,0-1-15,25 1 16,-25 0-16,0 0 0,0 0 15,25-25 1</inkml:trace>
  <inkml:trace contextRef="#ctx0" brushRef="#br0" timeOffset="-15656">1220 8865 0,'0'25'15,"0"0"17,0 0-17,25 0-15,-25 0 0,0-1 16,0 1-16,25 0 0,-25 0 16,0 0-16,0 0 15</inkml:trace>
  <inkml:trace contextRef="#ctx0" brushRef="#br0" timeOffset="-15507">1270 8566 0,'0'-25'0,"-25"25"15,25 25 16</inkml:trace>
  <inkml:trace contextRef="#ctx0" brushRef="#br0" timeOffset="-14997">1394 8840 0,'0'25'15,"0"0"32,25 0-31,-25 0 0,0 0-16,0 0 15,0-1 1,0 1-1,-25-25-15,25 25 16,-25-25 0,50 0 15,-25-25-31,25 0 16,0 1-1,0-1-15,-25 0 0,25 0 16,0 0-16,0 25 15,0 0 1,-25 25 0,25-25-1,-25 25 1,24 0-16,-24 0 16,25-1-1,-25 1-15,0 0 16,0 0-1</inkml:trace>
  <inkml:trace contextRef="#ctx0" brushRef="#br0" timeOffset="-14779">1892 8940 0,'-24'0'0,"48"0"47,1 0-31</inkml:trace>
  <inkml:trace contextRef="#ctx0" brushRef="#br0" timeOffset="-14580">1868 9014 0,'-25'0'0,"25"25"31,25-25-16,-25 25 1,24-25 0,1 0-16,0 0 15,-25-25 1</inkml:trace>
  <inkml:trace contextRef="#ctx0" brushRef="#br0" timeOffset="-13748">2440 8840 0,'-25'0'63,"0"25"-48,1-25 1,-1 25-16,0-25 16,25 25-1,0 0-15,-25-25 0,25 25 16,0 0-16,0-1 16,0 1-16,0 0 15,0 0-15,0 0 0,25-25 16,-25 25-16,25-25 15,0 0-15,-1 0 16,1 0 0,0 0-16,0 0 15,0-25-15,0 0 16,-25 0 0,25 0-16,0 0 15,-25 1-15,0-1 16,25 0-16,-25 0 0,0 0 15,0 0-15,-25 25 16,25-25 0,-25 25-16,0 0 15,25-25-15,-25 25 0,0 0 16,0 0 0,0 0-16,0 0 15,1 25 16,-1-25-15</inkml:trace>
  <inkml:trace contextRef="#ctx0" brushRef="#br0" timeOffset="158070">16734 5429 0,'0'-25'15,"-25"25"1,25-25 47,0 50-17,0 0-46,0 24 16,0-24-16,0 0 16,0 25-16,0 0 0,0-25 15,0 25-15,0-26 0,0 26 16,25-25-16,-25 0 16,0 0-16,-25-25 31,25-25-31,0-25 15,0 25-15,-25-24 0,25-1 16,0-25-16,-25 0 16,25 1-16,0-26 0,0 25 15,0 1-15,0-1 16,25 0-16,0 25 0,25 1 16,-25 24-16,25 0 15,-1 25-15,1 0 0,25 0 16,-25 25-16,0 0 0,-1 24 15,-24 1-15,-25 0 16,0 25-16,0-26 0,-25 1 16,0 25-16,-24-25 0,24 0 15,-25-26-15,0 26 16,25-25-16,-25 0 0,25-25 16,1 25-16,-1-25 15,0 0-15,0 0 16,25-25-16,25 25 15,0 0-15,24 0 16,1 25-16,0-25 0,0 25 16,0-25-16,24 25 15,-24 0-15,25 0 0,-25 0 16,-25-1-16,24-24 0,-24 25 16,0-25-16</inkml:trace>
  <inkml:trace contextRef="#ctx0" brushRef="#br0" timeOffset="158448">17506 5478 0,'0'-25'16,"0"1"-16,25 24 0,-25-25 16,0 50 15,0-1-31,0 1 15,0 0-15,0 0 16,0 0-16,25 0 0,-25 0 16,25 0-16,0 0 15,-1 0-15,1-25 0,0 0 16,0 0-16,25 0 16,-25 0-16,0-25 0,0 25 15,0-25-15,-1 0 0,-24-25 16,0 25-16,0-25 15,0 25-15,-24-24 0,-1 24 16,-25 0-16,25 0 16,0 25-16,-25 0 0,25 0 15,0 0-15,1 25 16,24 0-16,0 0 16,24 0-16</inkml:trace>
  <inkml:trace contextRef="#ctx0" brushRef="#br0" timeOffset="158796">18153 5304 0,'0'-25'16,"-25"25"-16,1 0 0,-1 0 16,0 0-1,0 25-15,0 0 16,25 0-16,0 0 15,0 0-15,25 0 16,-25-1-16,25 1 0,0 0 16,0 0-16,-1 0 0,26 0 15,-25-25-15,0 0 16,0 0-16,0-25 0,0 25 16,0-25-16,0 0 15,0 0-15,-25 0 0,0-24 16,-25 24-16,0 0 0,0 0 15,0 0-15,0 25 16,-25-25-16,25 25 0,0 0 16,0 0-16,1 0 15,24 25-15</inkml:trace>
  <inkml:trace contextRef="#ctx0" brushRef="#br0" timeOffset="159109">18353 4831 0,'0'-25'0,"-25"0"0,0 25 16,25-25 0,25 25-16,-25 25 15,25 0-15,0-25 0,24 25 16,-24 25-16,25-25 15,-25 24-15,0 1 0,0 25 16,0-25-16,0 24 16,-1-24-16,-24 0 0,25 0 15,-25 0-15,25-1 0,-25-24 16,0 25-16,25-25 16,-25 0-16,25-25 15,0 0-15,0 0 16,0 0-16,0-25 0,24 0 15</inkml:trace>
  <inkml:trace contextRef="#ctx0" brushRef="#br0" timeOffset="159276">18552 5155 0,'-50'0'0,"0"0"15,25 0-15,0-25 16,50 0-1,0 25-15,25-25 0,25 0 16,-1 25-16,-24-25 16,25 0-16,-25 0 0</inkml:trace>
  <inkml:trace contextRef="#ctx0" brushRef="#br0" timeOffset="160453">22935 7819 0,'24'0'32,"-24"-25"-1,-24 25-31,-1 0 15,0-25 1,0 25-16,0 0 16,-25 0-16,25 25 0,-25 0 15,26-25-15,-26 25 16,25 25-16,0-25 0,0 0 16,25 0-16,-25 24 15,25-24-15,25 0 0,-25 0 16,25 0-16,0-25 15,25 0-15,-25 0 0,-1 0 16,26 0-16,-25-25 0,25 0 16,-25-25-16,0 25 15,0-24-15,-25-1 0,0 0 16,0-25-16,0 1 0,-25 24 16,0-25-16,0 25 15,25 1-15,-25 24 0,25 0 16,-25 0-16,50 50 15,-25 0 1,25 24-16,0 1 0,-25 0 16,25 0-16,0 0 15,0 24-15,-25-24 0,24 0 16,1 0-16,0 0 16,-25-1-16,25-24 0,0 0 15</inkml:trace>
  <inkml:trace contextRef="#ctx0" brushRef="#br0" timeOffset="160799">23333 7869 0,'0'-25'0,"0"0"16,25 25 31,0 0-47,0 0 15,0-25-15,0 25 16,-1 0-16,1-25 16,0 25-16,-25-25 0,0 1 15,0-1-15,0 0 0,-25 0 16,0 0 0,1 0-16,-1 25 0,0-25 15,0 25-15,-25 25 16,25-25-16,0 25 0,0 0 15,0 25-15,0-25 0,25 24 16,0-24-16,0 25 16,0 0-16,25-25 0,25 0 15,-25 0-15,50-1 16,-25-24-16</inkml:trace>
  <inkml:trace contextRef="#ctx0" brushRef="#br0" timeOffset="161251">23831 7495 0,'-25'-24'0,"0"-1"15,25 0-15,-25 25 0,25 25 16,0 0 0,0 24-16,25 1 0,-25 0 15,25 0-15,-25 24 16,25-24-16,-25 25 0,0 0 15,25-26-15,0 26 16,-25-25-16,25 0 0,0-25 16,-25 25-16,25-26 15,-1 1-15,-24-50 16,0 1-16,0-1 16,-24-25-16,24 0 15,-25 0-15,0-25 0,0 1 16,0 24-16,0 0 15,0 0-15,25 1 0,-25 24 16,25 0-16,25 25 31,0 25-31,0-25 0,25 25 16,-25-1-16,24 1 16,-24 0-16,25 0 0,-50 0 15,0 0-15,0 0 0,0 0 16,-25-25-16,-25 25 15,26-25-15,-26 0 0,0 25 16</inkml:trace>
  <inkml:trace contextRef="#ctx0" brushRef="#br0" timeOffset="161429">24404 7744 0,'25'0'0,"0"0"32</inkml:trace>
  <inkml:trace contextRef="#ctx0" brushRef="#br0" timeOffset="162239">24503 7695 0,'25'0'31,"0"0"-15,0 0-1,0 0-15,0 0 0,0 0 16,0-25-16,25 25 15,-1-25-15,1 25 0,0-25 16,0 0-16,24 25 0,1-50 16,-25 25-16,25 0 15,-1-24-15,-24-26 0,0 0 16,25 1-16,-26-26 16,-24 0-16,25-24 0,-25-1 15,-25 1-15,0-1 0,-25 1 16,0-1-16,-49 26 15,-1-1-15,-50 25 0,1 1 16,-50-1-16,-26 25 0,-49 0 16,0 1-16,-25-1 15,0 25-15,-24 0 0,-1 25 16,25 0-16,0 0 16,25 0-16,25 25 0,25 0 15,24 0-15,1 24 0,25-24 16,-1 25-16,51 0 15,-1 0-15,25-25 0,25 24 16,1 1-16,24-25 16,0 0-16,0 25 0,0-25 15,0 0-15,25 0 16,-25-25-16,0-25 62</inkml:trace>
  <inkml:trace contextRef="#ctx0" brushRef="#br0" timeOffset="162588">20918 5777 0,'-25'0'0,"0"0"16,25-25-1,-25 50 32,0-25-47,25 25 0,-25 0 16,0 0-16,25 0 15,-25 0-15,25 0 0,0 0 16,0-1-16,0 1 0,0 0 16,0 0-16,25 0 15,-25 25-15,25-25 0,25 0 16,-25-25-16,25 25 0,-1-1 16,1 1-16,25-25 15,-25 0-15,24 0 0</inkml:trace>
  <inkml:trace contextRef="#ctx0" brushRef="#br0" timeOffset="163242">23109 4632 0,'-25'-25'31,"0"25"-31,0 0 15,0 0-15,-25 0 0,1 25 16,24-25-16,-25 25 16,0 24-16,25 1 0,0 0 15,0 0-15,25 25 16,0-26-16,0 26 0,25 0 16,0-25-16,25-1 15,0 1-15,25-25 0,-1 0 16,26 0-16,-1-25 0,1 0 15,0 0-15</inkml:trace>
  <inkml:trace contextRef="#ctx0" brushRef="#br0" timeOffset="164129">23806 5030 0,'-25'-25'0,"0"0"16,0 0-16,1 1 15,-1 24-15,0-25 0,0 25 16,0 0-16,25 25 15,-25-1 1,25 1-16,0 0 0,0 0 16,0 25-16,-25-25 15,25 25-15,0-25 0,0-1 16,25 1-16,-25 0 16,25 0-16,0 0 0,25-25 15,-25 0-15,24 0 0,1 0 16,-25-25-16,25 0 15,-25 0-15,0 0 0,0 1 16,-25-26-16,0 25 0,-25-25 16,0 25-16,0-25 15,-25 25-15,25 1 0,-25 24 16,1 0-16,24 0 16,0 0-16,0 0 0,0 0 15,25 24-15,0 1 16,25-25-1,0 0-15,25 0 16,-26 0-16,1 0 16,25 0-16,-25-25 0,25 25 15,0 0-15,-25-24 0,24 24 16,-24-25-16,25 25 16,-25 0-16,0 0 0,0 0 15,0 25-15,-25-1 16,25 1-16,-25 0 0,24 25 15,-24-25-15,0 0 0,0 25 16,0-25-16,0-1 16,0-48 15,0-1-15,0 0-16,0-25 15,25 25-15,-25 0 16,25-25-16,-25 25 0,0 1 15,25-1-15,-25 0 16,25 0-16,0 25 16,-25 25-1,25 0-15,25 124 47,-50-124-47,25-25 0,-25 25 16,24-25-16,-24-25 15,25 25-15,-25-25 16,25 0-16,-25 0 0,25 0 16,-25 0-16,25 25 15,0-24-15,-25-1 0,25 25 16,0-25-16,0 25 16,-25 25-16,0 0 15,25-1-15,-25 1 0,0 0 16,0 0-16,0 0 0,25 0 15,-25 0 1</inkml:trace>
  <inkml:trace contextRef="#ctx0" brushRef="#br0" timeOffset="164226">24703 4632 0,'0'-25'16,"0"0"-16</inkml:trace>
  <inkml:trace contextRef="#ctx0" brushRef="#br0" timeOffset="164549">24728 4706 0,'24'75'0,"-24"0"0,25 0 15,0-1-15,0 26 0,0-25 16,0-1-16,-25 1 16,25 0-16,-25-26 0,25 1 15,-25-25-15,0 0 0,0 0 16,-25-50-1,25-25 1,-25 25-16,25-49 16,-25 24-16,0-25 0,25 0 15,0 1-15,-25-1 0,25 25 16,0-24-16,0 49 16,25-25-16,0 25 15,0 25-15,0 25 16,25-25-16,-25 25 0,-1 0 15,1 0-15,0-1 0,0 26 16,-25-25-16,0 0 16,-25 0-16,0-25 0,-24 25 15,24-25-15,0 0 16,-25 0-16</inkml:trace>
  <inkml:trace contextRef="#ctx0" brushRef="#br0" timeOffset="165188">25250 4781 0,'0'-25'15,"-24"0"1,-1 25-16,0 0 16,0 25-16,0-25 15,25 25-15,-25 0 0,25 0 16,0 25-16,25-25 15,-25 0-15,25 24 0,0-24 16,0 0-16,0 0 0,24-25 16,-24 0-16,0 0 15,0-25-15,0 25 0,0-25 16,0 0-16,-25-24 0,25 24 16,-25 0-16,0 0 15,0 0-15,-25 0 0,0 0 16,0 0-16,0 0 15,0 25-15,0 0 0,25-25 16,-25 25-16,0 0 0,50 0 31,0 0-15,0 0-16,25 0 16,-25 0-16,0-24 0,25 24 15,-1 0-15,-24-25 0,0 25 16,0-25-16,0 25 15,0 0-15,-25-25 0,-25 0 16,0 25 0,0 0-16,0-25 0,0 25 15,0 0-15,1 0 0,-1 25 16,0-25-16,25 25 16,-25 0-16,25 0 0,0 0 15,25-1-15,0 1 16,49 25-16,-24-25 15,0 0-15,0 0 0,0-25 16,-1 25-16,1-25 16,-50 25-16,25-25 0,-50 25 15,0-25 1,0 0-16,-24 0 0,-1 0 16</inkml:trace>
  <inkml:trace contextRef="#ctx0" brushRef="#br0" timeOffset="165383">25848 4632 0,'0'25'32,"0"0"-17,0-1-15,25 1 0,0 0 16,0 0-16,0 25 0,0-25 15,0 0-15,-1 0 16,1-25-16,-25 25 0</inkml:trace>
  <inkml:trace contextRef="#ctx0" brushRef="#br0" timeOffset="165546">25699 4333 0,'0'-25'0,"-25"0"0,25 50 31,25-25-15</inkml:trace>
  <inkml:trace contextRef="#ctx0" brushRef="#br0" timeOffset="165750">26122 4383 0,'0'-25'15,"0"50"1,0 0-16,25-25 16,-25 49-16,25-24 15,0 25-15,0 0 0,0 0 16,-1 0-16,1 24 15,0-49-15,0 25 0,0-25 16</inkml:trace>
  <inkml:trace contextRef="#ctx0" brushRef="#br0" timeOffset="165924">26247 4756 0,'-25'-25'0,"-25"0"0,25 1 15,25-1 1,25 25-16,0 0 16,25-25-16,-1 25 0,1 0 15,25 0-15,0 0 0,-26 0 16</inkml:trace>
  <inkml:trace contextRef="#ctx0" brushRef="#br0" timeOffset="166098">26670 4582 0,'-25'-25'0,"0"25"16,0-25-16,50 25 31,-25 25-15,25 0-16,-25 25 0,25-25 16,-25 0-16,25 24 0,-25-24 15,25 0-15,-25 0 16,25-25-16</inkml:trace>
  <inkml:trace contextRef="#ctx0" brushRef="#br0" timeOffset="166248">26520 4258 0,'-24'0'16,"48"0"-1,-24 25 1</inkml:trace>
  <inkml:trace contextRef="#ctx0" brushRef="#br0" timeOffset="166961">26919 4532 0,'-25'0'31,"25"25"-15,0 0-1,0 0-15,0 0 16,0 0-16,25 0 0,-25-1 16,25 1-16,25 0 15,-26 0-15,26-25 0,-25 0 16,25 0-16,0 0 15,-25 0-15,25-25 0,-26 0 16,-24-24-16,-24 24 16,24 0-16,-50-25 15,25 25-15,-25-25 0,25 25 16,-25 0-16,25 1 16,0 24-16,1 0 0,-1 0 15,25 24 1,0 1-16,0 0 0,0 25 15,25-25-15,-25 0 0,0 25 16,24-25-16,-24-1 16,25-24-16,-25 25 0,25-25 15,0 0 1,0-25-16,0 1 16,0-1-16,0 0 0,0 0 15,-25 0-15,25-25 16,0 25-16,-1 0 0,1-24 15,0 24-15,0 0 16,0 25-16,0 25 16,0 0-1,0-1-15,-25 1 16,25 0-16,0 0 0,-25 0 16,24 0-16,1-25 15,-25 25-15,25 0 16,0-25-16,0-25 15,0 0 1,0 25-16,0-25 16,0 25-16,0-25 0,-1 25 15,1 0-15,0 0 16,0 0-16,0 25 16,0 0-1,0 0-15,0 0 0</inkml:trace>
  <inkml:trace contextRef="#ctx0" brushRef="#br0" timeOffset="167364">24802 5877 0,'50'0'0,"25"-25"15,24 0-15,51 0 0,24-25 16,25 25-16,25-24 15,1 24-15,24-25 0,0 25 16,0 0-16,-25 0 0,0 0 16,-25 0-16,-25 25 15,-24-25-15,-26 25 0,1-24 16,-51 24-16,-24 0 16,0-25-16,-25 25 0,-25-25 15,-25 0 1,-25 25-16,25 0 15,-24 0-15</inkml:trace>
  <inkml:trace contextRef="#ctx0" brushRef="#br0" timeOffset="-49460.46">19996 10559 0,'-25'0'16,"25"25"0,0-1-16,50-24 15,0 0-15,0 0 16,24-24-16,26 24 0,-25-25 15,-1 25-15,26 0 16,-25-25-16,-26 25 0,1 0 16,0-25-16,-25 25 15</inkml:trace>
  <inkml:trace contextRef="#ctx0" brushRef="#br0" timeOffset="-49238.46">20220 10509 0,'-25'25'0,"0"-25"16,25 25-1,0 0-15,25 24 16,-25-24-16,0 25 0,25 0 16,-25 25-16,25-26 15,-25 26-15,0-25 0,25 0 16,-25 24-16,25-24 15,-25-25-15,25 25 0,0-25 16,-25 0-16</inkml:trace>
  <inkml:trace contextRef="#ctx0" brushRef="#br0" timeOffset="-48855.46">20668 10957 0,'0'-25'16,"25"25"15,0 0-15,0 0-16,-25 25 0,25 0 15,0-25-15,0 25 16,-25 0-16,0 0 0,0 0 15,0 0-15,0-1 0,0 1 16,-25 0-16,0 0 16,0-25-16,25 25 0,-25-25 15,0-25 1,25 0-16,0 0 0,0 0 16,0-24-16,25 24 15,0-25-15,0 25 0,0-25 16,0 25-16,25 0 0,-25 1 15,0 24-15,24-25 16,-24 25-16,0 0 0</inkml:trace>
  <inkml:trace contextRef="#ctx0" brushRef="#br0" timeOffset="-48398.46">21440 10957 0,'0'-25'31,"-24"0"-31,24 0 16,-25 25-16,25-24 0,-25 24 16,25-25-16,-25 25 15,0 0-15,0 0 0,0 0 16,0 25-16,0-25 15,25 24-15,-25 26 16,1-25-16,24 0 0,-25 0 16,25 0-16,0 0 15,0 0-15,0 0 0,25-1 16,-1-24 0,1 0-16,0 0 15,0 0-15,0-24 0,-25-1 16,25 0-16,0 0 15,0 0-15,0-25 0,0 25 16,-1 0-16,-24 0 0,25 1 16,0 24-16,0 0 15,-25 24-15,25 1 16,-25 25 0,25-25-16,-25 0 0,0 0 15,0 0-15,25 0 16</inkml:trace>
  <inkml:trace contextRef="#ctx0" brushRef="#br0" timeOffset="-48085.46">21689 10858 0,'0'-25'16,"0"50"15,0-1-16,0 1-15,0 0 16,25 0-16,-25 0 16,25 0-16,-25 0 0,25 0 15,0-25 1,0 0-16,0-25 16,-25 0-1,25 0-15,-25-25 16,25 25-16,-25 0 0,25-24 15,-25 24-15,0 0 16,24 0-16,-24 50 16</inkml:trace>
  <inkml:trace contextRef="#ctx0" brushRef="#br0" timeOffset="-47522.46">22088 10907 0,'25'0'63,"0"0"-63,0 0 16,0-25-1,-1 25-15,1 0 0,0-24 16,0 24-16,-25-25 0,25 25 15,-25-25 1,-25 0-16,0 0 16,0 25-16,0 0 15,1 0-15,-1 0 0,0 0 16,0 0-16,25 25 0,-25 0 16,25 0-16,-25 0 15,25-1-15,0 1 0,0 0 16,0 0-16,25 0 15,-25 0-15,25-25 0,0 25 16,0-25-16,24 0 0,-24 0 16,25-25-16,-25 25 15,25-25-15,0-25 0,-25 25 16,-1-24-16,1 24 16,0-25-16,-25 0 0,25 0 15,-25-25-15,0 26 0,0-1 16,0 25-16,0-25 15,0 25-15,0 0 0,-25 25 16,25 25 0,0 0-16,0 25 15,0 0-15,0 0 16,0-1-16,25 1 0,-25 25 16,25-25-16,-25 0 0,25-1 15,0-24-15,-25 25 16,25-50-16</inkml:trace>
  <inkml:trace contextRef="#ctx0" brushRef="#br0" timeOffset="-46910.46">19374 10185 0,'0'-25'15,"0"0"-15,-25 0 0,0 25 16,0 0 15,25 25-31,0 0 0,0 0 16,0 25-16,0 0 15,0 24-15,0 26 16,0 0-16,25-1 0,0 26 16,-25-26-16,25 1 0,-1 0 15,1-1-15,0-24 0,0 0 16,-25-1-16,25-24 16,-25-25-16,0 25 0,0-25 15</inkml:trace>
  <inkml:trace contextRef="#ctx0" brushRef="#br0" timeOffset="-46183.46">19249 10235 0,'0'-25'0,"-25"0"0,25 0 15,25 25 1,25 0-16,25-25 16,-1 25-16,76-25 0,-1 1 15,75-1-15,25 25 0,25-25 16,50 0-16,25 25 16,-1-25-16,26 25 0,-26-25 15,1 25-15,-25 0 16,-26 0-16,-24 0 0,-49 0 15,-51 0-15,-25 0 16,-49 0-16,-25 0 0,-26 0 16,-74 25-1,1 0 1,-1-25-16,0 25 0,-25 0 16,25 0-16,0-1 0,25 1 15,-25 25-15,25 0 16,0 0-16,0 0 0,25 24 15,-25 1-15,25 0 16,25-1-16,-25 1 0,0 0 16,24 0-16,1-1 15,-25 1-15,0 0 0,0-26 16,0 26-16,0-25 0,-25 0 16,0-25-16,0 24 15,-25-24-15,0-25 0,0 25 16,0-25-16,-25 0 15,-24 0-15,-1-25 0,0 25 16,-49-25-16,-1 1 0,-24 24 16,-25-25-16,-26 25 15,-24-25-15,0 25 0,-50 0 16,-25 0-16,25 25 0,-24-25 16,-1 25-16,25-1 15,0-24-15,25 25 0,0-25 16,25 25-16,25-25 15,-1 0-15,51 25 0,-25-25 16,49 0-16,1 25 0,49-25 16,0 0-16,50 0 15,0 0-15,50 0 16,25 0-16,25 0 16</inkml:trace>
  <inkml:trace contextRef="#ctx0" brushRef="#br0" timeOffset="-44816.46">24852 13298 0,'0'-25'31,"0"50"-15,25 0-16,-25 0 0,0 0 15,25 0-15,-25 24 16,0 1-16,25 0 0,-25 0 15,25 0-15,-25-26 0,25 26 16,-25-25-16,0 0 16,0-50 15,0-25-31,-25 1 0,25-1 16,0-25-16,-25 0 0,25 1 15,0-26-15,0 25 16,0 1-16,0-1 0,0 0 15,25 25-15,0 1 16,-1-1-16,26 50 0,0-25 16,0 25-16,0 0 0,24 25 15,-24-25-15,0 25 16,0 0-16,0 24 0,-50-24 16,0 0-16,0 25 15,0 0-15,-50-25 0,0 24 16,0-24-16,0 0 0,1 25 15,-1-50-15,25 25 16,-25 0-16,25-25 0,50 0 31,25-25-31,-25 25 16,49 0-16,-24-25 0,25 25 16,-25 0-16,24 0 15,-24 25-15,-25 0 0,0 0 16,-25 0-16,0 0 0,0 0 15,-50-1-15,0 1 16,-24 25-16,-1-25 0,0-25 16,1 25-16,-1-25 15,0 0-15,25-25 0,26 0 16,-1 0-16</inkml:trace>
  <inkml:trace contextRef="#ctx0" brushRef="#br0" timeOffset="-44463.46">25748 13248 0,'50'0'0,"-25"0"0,0 0 15,-50 0 17,0 0-32,0 25 0,0 0 15,1 0-15,24 0 16,-25 0-16,25 0 15,0-1-15,25 1 0,-1 0 16,1 0-16,25-25 16,-25 0-16,25 0 0,-25 0 15,25-25-15,-1 25 0,-24-25 16,0 0-16,0-24 16,0 24-16,-25 0 0,0 0 15,0 0-15,0 0 16,0 0-16,-25 25 0,0-25 15,-25 25-15,26 0 0,-1 0 16,0 25-16,25 0 16</inkml:trace>
  <inkml:trace contextRef="#ctx0" brushRef="#br0" timeOffset="-44114.46">26620 13248 0,'0'-25'16,"-25"25"-16,0 0 0,-25 0 16,1 0-16,24 0 0,-25 0 15,25 0-15,-25 25 16,25-25-16,25 25 0,0 0 16,0 0-16,0 0 15,25 0-15,0 0 0,25-1 16,0-24-16,0 25 0,-1-25 15,1 0-15,-25 0 16,25 0-16,0-25 0,-25 1 16,-1-1-16,1 0 15,-25 0-15,0 0 0,0 0 16,0 0-16,0 0 0,-25 0 16,1 0-16,-1 25 15,0-25-15,0 25 0,0 0 16,0 0-16,0 25 15,0 0-15,25 0 16,25-25-16</inkml:trace>
  <inkml:trace contextRef="#ctx0" brushRef="#br0" timeOffset="-43916.46">26944 12924 0,'-25'-25'15,"25"1"-15,-25-1 0,0 0 16,0 25-16,25 25 16,0 0-16,25 24 15,-25-24-15,0 50 0,25-25 16,0 0-16,-25 24 16,25-24-16,0 0 0,-25-25 15</inkml:trace>
  <inkml:trace contextRef="#ctx0" brushRef="#br0" timeOffset="-43615.46">27218 13173 0,'0'-25'0,"25"25"0,-50 25 31,0-25-31,0 25 16,0 0-16,-25 0 0,25-25 15,0 25-15,0-25 0,1 25 16,-1-25-16,50 0 16,-1 0-1,1 0-15,0 0 16,0 0-16,0 0 0,25 0 16,-25 0-16,0 25 0,0-25 15,0 25-15,-1 0 16,1 0-16,-25-1 15,25-24-15,-25 25 16,25-25-16</inkml:trace>
  <inkml:trace contextRef="#ctx0" brushRef="#br0" timeOffset="-43441.46">27517 13348 0,'0'-25'0,"0"-25"16,0 25-16,0 0 15,0 0 1,0 50-1,24-25 1,-24 25-16,25 0 0,-25 0 16,25 0-16,0 25 15,-25-25-15,25-25 0,-25 24 16,25-24-16</inkml:trace>
  <inkml:trace contextRef="#ctx0" brushRef="#br0" timeOffset="-43297.46">27616 12974 0,'0'-25'0,"-25"25"15,0 0-15,25 25 16,0 0-16,0 0 16,0 0-16</inkml:trace>
  <inkml:trace contextRef="#ctx0" brushRef="#br0" timeOffset="-42463.46">27790 13198 0,'25'0'0,"0"0"32,-25 25-1,0 0-31,0 0 15,0 0-15,0 0 16,0 0-16,25-25 16,-25 25-16,0 0 0,25-25 15,0 0-15,0-25 16,0 0 0,0 0-16,0 25 15,-25-25-15,24 0 16,1 25-16,-25-25 15,25 25-15,-25 25 16,0 0-16,25 0 16,0 0-16,0 0 15,-25 0-15,25-1 16,0-24-16,25 25 0,-26-25 16,1 0-16,25-25 0,0 25 15,0-24-15,-25-1 16,25 0-16,-1 0 0,-24 25 15,0-25-15,0 0 16,-25 0-16,0 0 16,-25 25-16,0 0 15,0 0-15,0 0 16,1 0-16,-1 0 0,0 0 16,50 0 15,0-25-16,-1 25 32,-24 25-31,25-25-16,0 25 0,-25 0 16,25 25-16,0 0 15,0-1-15,25 26 0,-25-25 16,0 50-16,-1-26 15,-24 1-15,25 25 0,-25-51 16,0 26-16,-25-25 0,1 0 16,-1-25-16,0-1 15,-25-24-15,0 0 0,0-24 16,25-1-16,-24 0 0,24-25 16,0 0-16,25-25 15,25 1-15,0 24 0,0-25 16,24 1-16,1 24 15,25-25-15,-25 50 0,-1 0 16,1 25-16,0 0 0,-50 25 16,0 0-1</inkml:trace>
  <inkml:trace contextRef="#ctx0" brushRef="#br0" timeOffset="-41648.46">24852 12825 0,'0'-25'0,"0"0"0,-25 0 16,0 25-1,25 25 1,0 0-16,0 25 15,25-1-15,-25 26 0,0 0 16,25 0-16,-25 24 0,25 26 16,-25-26-16,25 26 15,-25-1-15,25-24 0,-25 0 16,25-1-16,-25-24 16,25 0-16,-25-26 0,0-24 15,0 25-15,0-75 16</inkml:trace>
  <inkml:trace contextRef="#ctx0" brushRef="#br0" timeOffset="-40267.46">24852 12675 0,'0'-25'15,"-25"25"1,25-24-16,25 24 16,0 0-1,0 0-15,50 0 16,-1 0-16,26 0 0,24 0 15,51 0-15,-1 0 16,25 0-16,25 0 0,25 0 16,0 0-16,25 0 0,-25 0 15,25 0-15,-25 0 16,-25 0-16,0 0 0,1 0 16,-26-25-16,-25 25 15,-24-25-15,-1 25 0,-25 0 16,-24-25-16,0 25 0,-26 0 15,1 0-15,-25 0 16,25 0-16,-26 0 0,-24 0 16,25 0-16,-25 0 15,25 0-15,-25 0 0,25 0 16,-26 0-16,1 25 0,0-25 16,0 0-16,0 0 15,-50 0 1,0 0-1,0 0 1,0 0-16,1 0 16,24 25-16,-25-25 15,25 25 1,0-1 0,25-24-16,-25 25 15,0 0-15,0 25 0,0-25 16,0 25-1,0 0-15,-25-1 0,25 26 0,0-25 16,0 25-16,0-1 0,25 1 16,-25-25-16,24 25 15,-24-1-15,0-24 0,0 25 16,0-25-16,25-1 16,-25 1-16,0-25 0,0 25 15,0-25-15,-25 0 0,25 0 16,0-1-16,0 1 15,0 0-15,-24 0 16,24 0 0,-25-25 31,25 25-47,-25-25 15,0 0 1,25 25-1,-25-25-15,0 0 0,0 0 16,0 0-16,0 0 16,-25 0-16,1 0 0,-1 0 15,-25 25-15,0-25 0,1 0 16,-26 0-16,1 0 16,-1 0-16,-25 0 0,-24 0 15,25 0-15,-26 0 16,-24 0-16,24 0 0,-24 0 15,-25 0-15,25 0 16,-1 0-16,1 0 0,-25 0 16,24 0-16,1 0 0,0 0 15,-1 0-15,26 0 16,0 0-16,-1 0 0,26 25 16,-26-25-16,51 0 15,-26 0-15,26 0 0,-1 0 16,25 0-16,-24 25 0,49-25 15,-25 0-15,25 0 16,25 0-16,-24 0 0,24 0 16,0 0-16,0 0 0,0 0 15,0 0 1,50 0 62,0 0-78,0 0 16,0 0-1,0 0-15,0 0 16,-50 0 15,25 24-31,-25-24 16,0 0-16</inkml:trace>
  <inkml:trace contextRef="#ctx0" brushRef="#br0" timeOffset="-19580.46">22262 11281 0,'0'25'46,"-25"-25"-30,25 25 0,0 0-1,0-1 1,0 1-16,0 0 0,0 0 16,0 0-16,25 25 15,-25-25-15,0 25 0,0-1 16,0 1-16,25 0 0,-25 0 15,0 0-15,0-1 16,0 1-16,25 0 0,-25 25 16,0-25-16,0-1 15,0 1-15,0 0 0,0-25 16,0 25-16,0-1 0,0-24 16,0 25-16,0-25 15,0 25-15,0-25 0,0 0 16,0 0-16,0-1 15,0 26-15,0-25 0,0 0 16,25-25-16,-25 25 16,0 0-16,0 0 0,0 0 15,0 0-15,0-1 16,0 1-16,0 0 16,0 0-16,0 0 15,0 0 1,0 0-16,0 0 15,0 0 64,0 0-64,0-1 16,25-24 32,-25-24-63,25 24 16,0 0-16,0 0 15,-1 0-15,1 0 16,0 0-16,25 0 0,-25 0 15,25-25-15,0 25 0,-1 0 16,1 0-16,25-25 16,-25 25-16,24 0 0,-24 0 15,25 0-15,0-25 16,-26 25-16,26 0 0,0 0 16,-25 0-16,24 0 15,-24-25-15,25 25 0,-25 0 16,-1 0-16,1 0 0,0 0 15,-25 0-15,25 0 16,-25 0-16,24 0 0,-24 0 16,0 0-16,25 0 15,-25 0-15,25 0 0,-25 0 16,24 0-16,1 0 0,0 0 16,-25 0-16,25 0 15,-25 0-15,24 0 0,-24 0 16,0 0-16,0 0 15,0 0-15,0 0 16,0 0 15,0 0-31,0 0 16,0 0 0,-25 25 77,0 0 17,-25-25-95</inkml:trace>
  <inkml:trace contextRef="#ctx0" brushRef="#br0" timeOffset="-17914.46">21590 13696 0,'0'-25'15,"25"25"17,-25-24-32,0-1 15,-25 25 17,0 0-32,0 0 15,-25 0-15,25 25 16,-24-25-16,24 24 0,-25 1 15,25 0-15,0 25 0,0-25 16,25 25-16,0-25 16,0 24-16,25-24 0,-25 0 15,25 25-15,25-25 16,-25-25-16,24 25 0,-24-25 16,25 0-16,0 0 0,0-25 15</inkml:trace>
  <inkml:trace contextRef="#ctx0" brushRef="#br0" timeOffset="-17572.46">21914 13721 0,'-25'0'16,"0"0"0,0 0-16,0 25 15,0 0-15,0-25 16,25 25-16,0 0 0,-25 0 15,25 0-15,0 0 16,0-1-16,25 1 16,0 0-1,0-25-15,0 0 0,0-25 16,0 25-16,-25-25 16,25 1-16,-25-1 15,0 0-15,0 0 0,0 0 16,0 0-16,0 0 15,-25 0-15,0 25 16,0 0-16,0 0 16,25 25-1</inkml:trace>
  <inkml:trace contextRef="#ctx0" brushRef="#br0" timeOffset="-17032.46">22063 13746 0,'-25'0'16,"0"0"-1,50 0 17,0 0-17,-25 25-15,25 0 16,-25 0-1,25 0-15,-25 0 16,0 0-16,-25-25 16,25-25 15,0 0-31,25 0 16,-25 0-16,25 0 0,-25-25 15,25 25-15,0 0 16,-1 25-16,-24-24 0,25 24 15,0 0-15,0 24 16,-25 1 0,0 0-16,25 0 15,-25 0-15,0 0 16,25-25 15,-25-25-31,0 0 16,0 0-16,0 0 15,25 0-15,-25 1 16,25 24-16,-25-25 0,25 25 16,0 0-16,-1 25 15,1-25-15,-25 24 16,25 1-16,-25 0 0,0 0 16,0 0-1</inkml:trace>
  <inkml:trace contextRef="#ctx0" brushRef="#br0" timeOffset="-16583.46">22586 13497 0,'0'-25'16,"0"0"-16,0 0 0,0 1 16,-25 24-1,25 24-15,0 1 0,0 0 16,0 25-16,0-25 15,0 25-15,0 0 0,25-1 16,0 1-16,-25 0 0,25 0 16,-25-25-16,25 24 15,-25-24-15,25 25 0,-25-25 16,0 0-16,24-25 0,-24 25 16,-24-50-1,24 0 1,-25 0-16,25 0 15,-25-25-15,25 1 0,-25-1 16,25 0-16,0-25 0,0 26 16,0-1-16,0 25 15,0-25-15,25 25 0,0 25 16,0-25-16,-1 25 16,1 0-16,0 25 0,0-25 15,-25 25-15,25 0 0,-25 0 16,0 0-16,0 0 15,0 0-15,0-1 0,-25-24 16,0 25-16,0 0 16,0-25-16,1 0 15</inkml:trace>
  <inkml:trace contextRef="#ctx0" brushRef="#br0" timeOffset="-16271.46">22959 13447 0,'-24'0'16,"-1"0"-1,25 25 1,-25-25 0,25 25-16,0 0 31,25-50 16,-25 0-16,25 25-31,-1 0 16,-24 25 15</inkml:trace>
  <inkml:trace contextRef="#ctx0" brushRef="#br0" timeOffset="-14088.46">24653 13024 0,'-25'0'47,"50"0"-16,0 0-31,0 0 16,0 0 0,-1 0-1,1 0-15,-50 0 63,1 0-48,-1 0-15,0 0 16,25 25 0,-25-25-16,50 0 47,0 0-47,-25-25 15,25 25-15,-1 0 0,1 0 16,0 0-16,0 0 15,-50 0 17</inkml:trace>
  <inkml:trace contextRef="#ctx0" brushRef="#br0" timeOffset="-11885.46">24254 10559 0,'-25'0'78,"25"25"-78,25-25 16,0 0 0,0 24-16,0-24 15,0 0-15,25 25 0,24-25 16,-24 0-16,50 0 16,-25 0-16,49 0 0,-24 0 15,24 0-15,1 0 16,-26 0-16,26 0 0,-26 0 15,-24 0-15,0 0 0,-25 0 16,-1 0-16,1 0 16,-25 0-16,0 0 15,-25 25 95,0 0-95,0 0 1,0 0-16,25 0 0,-25 0 16,0 0-16,25 25 0,-25-26 15,0 26-15,25 0 16,-25 0-16,25 0 0,-25-1 15,0 1-15,25 0 16,-25 0-16,0 0 0,25-1 16,-25 1-16,0 0 15,24 25-15,-24-25 0,0-1 16,0 1-16,0 0 0,25 0 16,-25-25-16,0 24 15,0 1-15,25 0 0,-25-25 16,0 25-16,0-25 15,0 25-15,0-26 0,25 1 16,-25 0-16,0 25 0,0-25 16,0 0-16,25 0 15,-25 0-15,0 0 0,0-1 16,25 1-16,-25 0 16,0 0-16,0 0 15,0 0 1,0 0-1,0 0 1,0-50 78,0 0-79</inkml:trace>
  <inkml:trace contextRef="#ctx0" brushRef="#br0" timeOffset="-10817.46">24005 10584 0,'-25'0'15,"50"0"17,0 0-17,0 0 1,0 0-16,0 0 0,0 0 15,25 0-15,-25 0 0,24 0 16,1 0-16,-25 0 16,25 0-16,-25 0 0,25 0 15,-26 0-15,-24-25 16,25 25-16,0 0 31,-50 0-15,0 0-16,1 0 0,-1 0 0,0 25 15,0-25-15,0 0 16,0 24-16,-25-24 0,25 0 16,0 0-16</inkml:trace>
  <inkml:trace contextRef="#ctx0" brushRef="#br0" timeOffset="-8014.46">24578 12700 0,'-25'0'0,"0"0"15,0 0-15,0 0 16,25 25 15,25-25-31,0 0 16,-25 25-16,25-25 0,0 25 16,0-25-16,0 0 0,0 25 15,0 0 1,0 0-16,0 0 15,-1-1 1,-24 1-16,25-25 0,0 25 16,-25 0-16,0 0 0,-25 0 15,0 0-15,1 25 16,-26-25-16,0-1 0,-25 1 16,0 25-16,1-25 15,-1 0-15,0-25 0,26 25 16,24-25-16,0-25 0</inkml:trace>
  <inkml:trace contextRef="#ctx0" brushRef="#br0" timeOffset="-7150.46">24503 10484 0,'0'-25'0,"25"25"15,-25-25-15,25 0 16,-25 0 0,0 0-16,25 25 0,-25-24 15,-25 48 17,25 1-32,-25 0 15,-25 0-15,26 25 0,-26-25 16,0 25-16,0-1 0,0-24 15,25 0-15,-24 0 16,24 0-16,0 0 0,0-25 16,25 25-16,25-25 15,0 0-15,25 0 16,-1 25-16,1-25 0,25 25 16,0 0-16,-1 0 15,1-1-15,-25 26 0,0-25 16</inkml:trace>
  <inkml:trace contextRef="#ctx0" brushRef="#br0" timeOffset="-4989.46">26745 11430 0,'0'-25'32,"24"25"-32,-24-25 15,0 1 1,0-1 0,-24 0-1,-1 25-15,0 0 16,0 0-1,0 25 1,25 0-16,-25-1 0,25 1 16,-25 0-16,25 0 0,0 0 15,-25 25-15,25-25 16,0 0-16,0 0 16,25-25-16,-25 24 15,25-24-15,0 0 16,0-24-1,0-1 1,0 0-16,0 0 0,-1 0 16,1 0-16,-25 0 15,25 0-15,-25 0 0,25 25 16,-25 25 0,25 0-16,-25 0 15,0 0-15,0 0 0,25 0 16,-25 25-16,25-26 15,0 1-15,0 0 16</inkml:trace>
  <inkml:trace contextRef="#ctx0" brushRef="#br0" timeOffset="-4599.46">27168 11331 0,'25'-25'32,"0"0"-32,-25 0 15,0 0 1,-25 25 0,0 0-1,0 25 1,0-25-16,0 0 0,0 25 15,0 0-15,25 0 16,0 0-16,0-1 16,25-24-16,0 25 0,0 0 15,0-25-15,0 25 16,25-25-16,-25 25 0,0-25 16,-1 25-16,1 0 0,-25 0 15,0 0 1,-25-25-16,-24 25 15,24-25-15,0 0 0,0 24 16,0-24-16,0 0 16</inkml:trace>
  <inkml:trace contextRef="#ctx0" brushRef="#br0" timeOffset="-4231.46">27691 11306 0,'25'-25'0,"0"0"16,-25 0-16,0 0 15,-25 0 1,0 25-16,0 0 0,-25 0 16,25 0-16,0 0 15,0 25-15,1-25 0,-1 25 16,25 0-16,-25-25 15,25 25-15,0 0 0,0 0 16,25 0-16,0-1 16,-1 1-16,1 0 15,0 0-15,0 0 16,0 0 0,-25 0-16,0 0 15,-25 0-15,0 0 16,0-25-16,0 0 15,1 0-15,24-25 32</inkml:trace>
  <inkml:trace contextRef="#ctx0" brushRef="#br0" timeOffset="-3842.46">27915 11281 0,'25'0'0,"-25"-25"16,-25 25 15,0 0-15,25 25-16,-25-25 16,25 25-16,-25 0 0,25 0 15,0-1 1,0 1-16,0 0 15,25 0-15,0-25 16,-25 25-16,25-25 16,0 0-16,25 0 0,-25-25 15,-1 25-15,-24-25 16,25 0-16,-25 0 16,0 1-16,0-1 0,-25 25 15,1-25-15,-1 25 16,-25 0-16,25-25 0,-25 25 15,25 0-15,0 0 0,0 25 16,1-25 0,24 25-16,24-25 0</inkml:trace>
  <inkml:trace contextRef="#ctx0" brushRef="#br0" timeOffset="-2486.46">28264 11231 0,'-25'0'31,"25"25"16,0 0-31,0 0-1,0 0-15,0 0 16,0-1-16,0 1 16,0 0 109,0-50 0,25 25-110,-25-25-15,24 25 32,-24-24-17,0-1 1,25 25 15,-25-25-31,0 0 16,0 0-1,-25 25 48,25 25-48,-24-25 1,24 25 0,0-50 46,24 25-62,-24-25 16,25 25-1,-25-25 1,25 25-16,0 0 16,0-25-16,0 25 15,0 0 17,-50 0 46,0 0-63,0 0 1,0 0-16,0 25 16,0 0-1,25 0-15,0 0 0,-24 0 16,24 0-16,0-1 15,0 1-15,24-25 0,-24 25 16,25 0-16,-25 0 0,25-25 16,0 25-16,0-25 15,0 0-15,0 0 0,25 0 16,-25 0-16,24-25 16,-24 25-16,0-25 0,0 0 15,0 25-15,0-25 0,0 0 16,0 1-16,-25-1 15,0 0-15,0 0 16,0 0-16,0 0 16,-25 25-16,25 25 47,0 0-47,0 0 15,0 0-15,0 0 16,0-1-16,0 26 0,25-25 15,-25 0-15,25-25 16</inkml:trace>
  <inkml:trace contextRef="#ctx0" brushRef="#br0" timeOffset="-2329.46">28811 11107 0,'-24'-25'0,"24"0"15,-25 25-15,0 0 32,25 25-32,25 0 15</inkml:trace>
  <inkml:trace contextRef="#ctx0" brushRef="#br0" timeOffset="-1705.46">29110 11256 0,'25'0'0,"-25"-25"31,-25 25-31,25-25 16,-25 25-16,25-25 16,-49 25-1,24 0-15,0 25 16,0 0-1,25 0-15,-25 0 0,25 0 16,-25 0-16,25 0 0,0-1 16,0 1-16,0 0 15,25-25-15,-25 25 16,25-25-16,0 0 16,0-25-16,0 25 15,-25-25-15,24 0 0,-24 1 16,25-1-1,-25 0-15,0 0 16,0 50 15,25 0-31,-25 0 16,0-1-16,25 1 16,0 0-16,0 0 15,0-25-15,0 0 0,0 0 16,0-25-16,-1 0 15,1 0-15,0 1 0,0-26 16,0 25-16,-25-25 16,0-25-16,0 26 0,0-26 15,0 0-15,0 0 0,0 26 16,0-1-16,-25 0 16,25 25-16,-25 0 0,0 50 15,25 25 1,-25 0-16,25 0 0,0-1 15,0 26-15,0 0 0,25-25 16,0 24-16,0-24 16,0 0-16,-25-25 0,25 0 15,0 0-15</inkml:trace>
  <inkml:trace contextRef="#ctx0" brushRef="#br0" timeOffset="-1376.46">29384 11156 0,'-25'-25'15,"0"1"1,0 24-16,50 0 47,25 0-47,0 0 0,-25 0 16,25 0-16,-1 0 15,1 0-15,0-25 0,0 25 16,-25 0-16,0-25 0,0 25 15,-50 0 32,25 25-31,-25 0-16,25-1 16,0 1-16,0 0 15,0 0-15,0 0 0,0 0 16,0 0-16,0 0 15,0 0-15</inkml:trace>
  <inkml:trace contextRef="#ctx0" brushRef="#br0" timeOffset="-1227.46">29758 10808 0,'-25'0'16,"0"0"-16,0 0 15,0 0-15,0 25 16,25 0-16,25-1 16</inkml:trace>
  <inkml:trace contextRef="#ctx0" brushRef="#br0" timeOffset="-584.46">29982 11032 0,'25'0'0,"-25"25"31,0 0-15,-25 0-16,25-1 15,0 1-15,0 0 16,0 25-16,0-25 0,0 0 16,0 0-16,0 0 0,25 0 15,0-1-15,0-24 16,-1 0-16,26 0 15,-25-24-15,0-1 0,0 0 16,0 0-16,0 0 16,0 0-16,-25 0 0,0 0 15,-25-25-15,25 26 16,-25 24-16,-25-25 0,25 25 16,0 0-16,0 0 0,0 0 15,1 0-15,-1 0 16,25 25-16,0-1 15,0 1 1,25-25 15,-1 0-15,1 0-16,0-25 0,0 25 16,0-24-16,0 24 15,0 0-15,0-25 0,0 25 16,0 0-16,-25-25 0,24 25 15,1 0 1,-25 25-16,25 0 16,-25-1-1,25-24-15,-25 25 0,25-25 16,0 0 0,0 0-1,-25-25-15,25 25 0,0 0 16,0 0-16,-25-24 0,24 24 15,1 0-15,0 0 16,0 24-16,-25 1 0,25 0 16,-25 0-16,0 25 15,0-25-15</inkml:trace>
  <inkml:trace contextRef="#ctx0" brushRef="#br0" timeOffset="197.54">21814 14443 0,'-25'0'15,"50"0"16,0-25-31,25 1 16,24 24-16,1-25 0,25 0 16,24 0-16,1-25 15,24 25-15,1 0 0,-26 0 16,-24 0-16,-26 1 16,1 24-16</inkml:trace>
  <inkml:trace contextRef="#ctx0" brushRef="#br0" timeOffset="342.54">21391 14593 0,'-75'25'0,"25"0"15,75-25 1,25 0-16,49-25 0,26 0 16,24-25-16,26 25 0,49-25 15,0 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6/3/2022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6/3/2022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6/3/2022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6/3/2022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ZI_Travel_M_BDEF.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02_ZC_PROC_Booking_M_00%20.txt" TargetMode="External"/><Relationship Id="rId5" Type="http://schemas.openxmlformats.org/officeDocument/2006/relationships/hyperlink" Target="https://github.com/soyuztechnologies/BarclaysCorporateTraining/blob/master/Phase%201%20CDS%20and%20RAP%20based%20development/Day%2004/Processor/01_ZC_PROC_Travel_M_00.txt"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03_Behaviour%20Definition.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04_Service%20Definition.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20Action%2C%20Determinations/01_createTravelByTemplate_Action.txt"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20Action%2C%20Determinations/02_approveTravel_rejectTravel_instanceAction.txt"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20Action%2C%20Determinations/03_static_dynamic_feature_Control.txt"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4/Processor%20Action%2C%20Determinations/04_validation_for_Travel.txt"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4/Processor%20Action%2C%20Determinations/05_determination_for_booking.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tif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6.tiff"/><Relationship Id="rId5" Type="http://schemas.openxmlformats.org/officeDocument/2006/relationships/image" Target="../media/image35.tiff"/><Relationship Id="rId10" Type="http://schemas.openxmlformats.org/officeDocument/2006/relationships/image" Target="../media/image4.png"/><Relationship Id="rId4" Type="http://schemas.openxmlformats.org/officeDocument/2006/relationships/image" Target="../media/image34.tiff"/><Relationship Id="rId9" Type="http://schemas.openxmlformats.org/officeDocument/2006/relationships/hyperlink" Target="https://anubhavtrainings.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9.jpg"/><Relationship Id="rId7" Type="http://schemas.openxmlformats.org/officeDocument/2006/relationships/image" Target="../media/image4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5.emf"/><Relationship Id="rId3" Type="http://schemas.openxmlformats.org/officeDocument/2006/relationships/image" Target="../media/image10.emf"/><Relationship Id="rId7" Type="http://schemas.openxmlformats.org/officeDocument/2006/relationships/image" Target="../media/image12.emf"/><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8.xml"/><Relationship Id="rId6" Type="http://schemas.openxmlformats.org/officeDocument/2006/relationships/customXml" Target="../ink/ink3.xml"/><Relationship Id="rId11" Type="http://schemas.openxmlformats.org/officeDocument/2006/relationships/image" Target="../media/image14.emf"/><Relationship Id="rId5" Type="http://schemas.openxmlformats.org/officeDocument/2006/relationships/image" Target="../media/image11.emf"/><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ZI_Booking_M_00%20.txt" TargetMode="External"/><Relationship Id="rId5" Type="http://schemas.openxmlformats.org/officeDocument/2006/relationships/hyperlink" Target="https://github.com/soyuztechnologies/BarclaysCorporateTraining/blob/master/Phase%201%20CDS%20and%20RAP%20based%20development/Day%2004/ZI_Travel_M_00.txt"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04</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07BF31B7-E8FE-6A75-C66A-8A75474A42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5834" y="928280"/>
            <a:ext cx="3078461" cy="173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Base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6" name="Group 5"/>
          <p:cNvGrpSpPr/>
          <p:nvPr/>
        </p:nvGrpSpPr>
        <p:grpSpPr>
          <a:xfrm>
            <a:off x="788491" y="1782788"/>
            <a:ext cx="9266361" cy="4958580"/>
            <a:chOff x="765820" y="1412776"/>
            <a:chExt cx="9266361" cy="5112568"/>
          </a:xfrm>
        </p:grpSpPr>
        <p:pic>
          <p:nvPicPr>
            <p:cNvPr id="2" name="Picture 1"/>
            <p:cNvPicPr>
              <a:picLocks noChangeAspect="1"/>
            </p:cNvPicPr>
            <p:nvPr/>
          </p:nvPicPr>
          <p:blipFill>
            <a:blip r:embed="rId3"/>
            <a:stretch>
              <a:fillRect/>
            </a:stretch>
          </p:blipFill>
          <p:spPr>
            <a:xfrm>
              <a:off x="4870276" y="1544392"/>
              <a:ext cx="5161905" cy="4980952"/>
            </a:xfrm>
            <a:prstGeom prst="rect">
              <a:avLst/>
            </a:prstGeom>
          </p:spPr>
        </p:pic>
        <p:sp>
          <p:nvSpPr>
            <p:cNvPr id="3" name="Rounded Rectangle 2"/>
            <p:cNvSpPr/>
            <p:nvPr/>
          </p:nvSpPr>
          <p:spPr>
            <a:xfrm>
              <a:off x="765820" y="1412776"/>
              <a:ext cx="3096344"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r>
                <a:rPr lang="en-US" dirty="0">
                  <a:solidFill>
                    <a:schemeClr val="tx1"/>
                  </a:solidFill>
                  <a:hlinkClick r:id="rId4"/>
                </a:rPr>
                <a:t>ZI_TRAVEL_M_00</a:t>
              </a:r>
              <a:r>
                <a:rPr lang="en-US" dirty="0">
                  <a:solidFill>
                    <a:schemeClr val="tx1"/>
                  </a:solidFill>
                </a:rPr>
                <a:t>”</a:t>
              </a:r>
            </a:p>
            <a:p>
              <a:pPr algn="ctr"/>
              <a:r>
                <a:rPr lang="en-US" dirty="0">
                  <a:solidFill>
                    <a:schemeClr val="tx1"/>
                  </a:solidFill>
                </a:rPr>
                <a:t>Behavior Definition for Base CDS’s Views .</a:t>
              </a:r>
            </a:p>
          </p:txBody>
        </p:sp>
        <p:cxnSp>
          <p:nvCxnSpPr>
            <p:cNvPr id="5" name="Straight Arrow Connector 4"/>
            <p:cNvCxnSpPr/>
            <p:nvPr/>
          </p:nvCxnSpPr>
          <p:spPr>
            <a:xfrm>
              <a:off x="3862164" y="2276872"/>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611425" y="920433"/>
            <a:ext cx="10769253" cy="923330"/>
          </a:xfrm>
          <a:prstGeom prst="rect">
            <a:avLst/>
          </a:prstGeom>
        </p:spPr>
        <p:txBody>
          <a:bodyPr wrap="square">
            <a:spAutoFit/>
          </a:bodyPr>
          <a:lstStyle/>
          <a:p>
            <a:pPr algn="just"/>
            <a:r>
              <a:rPr lang="en-US" sz="1800" dirty="0">
                <a:solidFill>
                  <a:srgbClr val="24292F"/>
                </a:solidFill>
              </a:rPr>
              <a:t>In the Project Explorer view of your ABAP project (or ABAP Cloud Project), select the node for the data definition that defines the root entity </a:t>
            </a:r>
            <a:r>
              <a:rPr lang="en-US" sz="1800" b="1" dirty="0">
                <a:solidFill>
                  <a:srgbClr val="24292F"/>
                </a:solidFill>
              </a:rPr>
              <a:t>ZI_TRAVEL_M_XX</a:t>
            </a:r>
            <a:r>
              <a:rPr lang="en-US" sz="1800" dirty="0">
                <a:solidFill>
                  <a:srgbClr val="24292F"/>
                </a:solidFill>
              </a:rPr>
              <a:t>.</a:t>
            </a:r>
            <a:r>
              <a:rPr lang="en-US" sz="1800" dirty="0"/>
              <a:t> Open the context menu and choose </a:t>
            </a:r>
            <a:r>
              <a:rPr lang="en-US" sz="1800" b="1" dirty="0"/>
              <a:t>New Behavior Definition</a:t>
            </a:r>
            <a:r>
              <a:rPr lang="en-US" sz="1800" dirty="0"/>
              <a:t> to launch the behavior definition creation wizard.</a:t>
            </a:r>
          </a:p>
        </p:txBody>
      </p:sp>
    </p:spTree>
    <p:extLst>
      <p:ext uri="{BB962C8B-B14F-4D97-AF65-F5344CB8AC3E}">
        <p14:creationId xmlns:p14="http://schemas.microsoft.com/office/powerpoint/2010/main" val="35289312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Projection CDS View’s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6598468" y="1688409"/>
            <a:ext cx="5095893" cy="4836935"/>
          </a:xfrm>
          <a:prstGeom prst="rect">
            <a:avLst/>
          </a:prstGeom>
        </p:spPr>
      </p:pic>
      <p:pic>
        <p:nvPicPr>
          <p:cNvPr id="4" name="Picture 3"/>
          <p:cNvPicPr>
            <a:picLocks noChangeAspect="1"/>
          </p:cNvPicPr>
          <p:nvPr/>
        </p:nvPicPr>
        <p:blipFill rotWithShape="1">
          <a:blip r:embed="rId4"/>
          <a:srcRect r="3846"/>
          <a:stretch/>
        </p:blipFill>
        <p:spPr>
          <a:xfrm>
            <a:off x="633937" y="1688409"/>
            <a:ext cx="5244451" cy="4836935"/>
          </a:xfrm>
          <a:prstGeom prst="rect">
            <a:avLst/>
          </a:prstGeom>
        </p:spPr>
      </p:pic>
      <p:cxnSp>
        <p:nvCxnSpPr>
          <p:cNvPr id="6" name="Straight Connector 5"/>
          <p:cNvCxnSpPr/>
          <p:nvPr/>
        </p:nvCxnSpPr>
        <p:spPr>
          <a:xfrm flipH="1" flipV="1">
            <a:off x="6238428" y="980728"/>
            <a:ext cx="24680" cy="571447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0635" y="908720"/>
            <a:ext cx="4519681" cy="707886"/>
          </a:xfrm>
          <a:prstGeom prst="rect">
            <a:avLst/>
          </a:prstGeom>
          <a:noFill/>
        </p:spPr>
        <p:txBody>
          <a:bodyPr wrap="square" rtlCol="0">
            <a:spAutoFit/>
          </a:bodyPr>
          <a:lstStyle/>
          <a:p>
            <a:r>
              <a:rPr lang="en-US" sz="2000" dirty="0"/>
              <a:t>Projection CDS View for Travel Info “</a:t>
            </a:r>
            <a:r>
              <a:rPr lang="en-US" sz="2000" dirty="0">
                <a:hlinkClick r:id="rId5"/>
              </a:rPr>
              <a:t>ZC_TRAVEL_PROCESSOR_M_00</a:t>
            </a:r>
            <a:r>
              <a:rPr lang="en-US" sz="2000" dirty="0"/>
              <a:t>”</a:t>
            </a:r>
          </a:p>
        </p:txBody>
      </p:sp>
      <p:sp>
        <p:nvSpPr>
          <p:cNvPr id="12" name="TextBox 11"/>
          <p:cNvSpPr txBox="1"/>
          <p:nvPr/>
        </p:nvSpPr>
        <p:spPr>
          <a:xfrm>
            <a:off x="6615291" y="920914"/>
            <a:ext cx="4519681" cy="707886"/>
          </a:xfrm>
          <a:prstGeom prst="rect">
            <a:avLst/>
          </a:prstGeom>
          <a:noFill/>
        </p:spPr>
        <p:txBody>
          <a:bodyPr wrap="square" rtlCol="0">
            <a:spAutoFit/>
          </a:bodyPr>
          <a:lstStyle/>
          <a:p>
            <a:r>
              <a:rPr lang="en-US" sz="2000" dirty="0"/>
              <a:t>Projection CDS View for Booking Info “</a:t>
            </a:r>
            <a:r>
              <a:rPr lang="en-US" sz="2000" dirty="0">
                <a:hlinkClick r:id="rId6"/>
              </a:rPr>
              <a:t>ZC_BOOKING_PROCESSOR_M_00</a:t>
            </a:r>
            <a:r>
              <a:rPr lang="en-US" sz="2000" dirty="0"/>
              <a:t>”</a:t>
            </a:r>
          </a:p>
        </p:txBody>
      </p:sp>
    </p:spTree>
    <p:extLst>
      <p:ext uri="{BB962C8B-B14F-4D97-AF65-F5344CB8AC3E}">
        <p14:creationId xmlns:p14="http://schemas.microsoft.com/office/powerpoint/2010/main" val="60524762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25631"/>
            <a:ext cx="10969943" cy="711081"/>
          </a:xfrm>
        </p:spPr>
        <p:txBody>
          <a:bodyPr>
            <a:noAutofit/>
          </a:bodyPr>
          <a:lstStyle/>
          <a:p>
            <a:r>
              <a:rPr lang="en-US" dirty="0">
                <a:latin typeface="Cooper Black" panose="0208090404030B020404" pitchFamily="18" charset="0"/>
              </a:rPr>
              <a:t>Behaviour Definition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4" name="Group 3"/>
          <p:cNvGrpSpPr/>
          <p:nvPr/>
        </p:nvGrpSpPr>
        <p:grpSpPr>
          <a:xfrm>
            <a:off x="504598" y="2053119"/>
            <a:ext cx="11074786" cy="3390938"/>
            <a:chOff x="539498" y="2348880"/>
            <a:chExt cx="11074786" cy="3390938"/>
          </a:xfrm>
        </p:grpSpPr>
        <p:pic>
          <p:nvPicPr>
            <p:cNvPr id="2" name="Picture 1"/>
            <p:cNvPicPr>
              <a:picLocks noChangeAspect="1"/>
            </p:cNvPicPr>
            <p:nvPr/>
          </p:nvPicPr>
          <p:blipFill>
            <a:blip r:embed="rId3"/>
            <a:stretch>
              <a:fillRect/>
            </a:stretch>
          </p:blipFill>
          <p:spPr>
            <a:xfrm>
              <a:off x="5433332" y="2520770"/>
              <a:ext cx="6180952" cy="3219048"/>
            </a:xfrm>
            <a:prstGeom prst="rect">
              <a:avLst/>
            </a:prstGeom>
          </p:spPr>
        </p:pic>
        <p:sp>
          <p:nvSpPr>
            <p:cNvPr id="7" name="Rounded Rectangle 6"/>
            <p:cNvSpPr/>
            <p:nvPr/>
          </p:nvSpPr>
          <p:spPr>
            <a:xfrm>
              <a:off x="539498" y="2348880"/>
              <a:ext cx="3888432"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rPr>
                <a:t>“</a:t>
              </a:r>
              <a:r>
                <a:rPr lang="en-US" sz="2000" dirty="0">
                  <a:solidFill>
                    <a:schemeClr val="tx1"/>
                  </a:solidFill>
                  <a:hlinkClick r:id="rId4"/>
                </a:rPr>
                <a:t>ZC_TRAVEL_PROCESSOR_M_00</a:t>
              </a:r>
              <a:r>
                <a:rPr lang="en-US" sz="2000" dirty="0">
                  <a:solidFill>
                    <a:schemeClr val="tx1"/>
                  </a:solidFill>
                </a:rPr>
                <a:t>”</a:t>
              </a:r>
            </a:p>
            <a:p>
              <a:pPr algn="just"/>
              <a:r>
                <a:rPr lang="en-US" sz="2000" dirty="0">
                  <a:solidFill>
                    <a:schemeClr val="tx1"/>
                  </a:solidFill>
                </a:rPr>
                <a:t>Behavior Definition for Projection CDS’s Views of Processor.</a:t>
              </a:r>
            </a:p>
          </p:txBody>
        </p:sp>
        <p:cxnSp>
          <p:nvCxnSpPr>
            <p:cNvPr id="8" name="Straight Arrow Connector 7"/>
            <p:cNvCxnSpPr/>
            <p:nvPr/>
          </p:nvCxnSpPr>
          <p:spPr>
            <a:xfrm>
              <a:off x="4427930" y="3212976"/>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09441" y="817095"/>
            <a:ext cx="10835748" cy="923330"/>
          </a:xfrm>
          <a:prstGeom prst="rect">
            <a:avLst/>
          </a:prstGeom>
        </p:spPr>
        <p:txBody>
          <a:bodyPr wrap="square">
            <a:spAutoFit/>
          </a:bodyPr>
          <a:lstStyle/>
          <a:p>
            <a:pPr algn="just"/>
            <a:r>
              <a:rPr lang="en-US" sz="1800" dirty="0">
                <a:solidFill>
                  <a:srgbClr val="24292F"/>
                </a:solidFill>
              </a:rPr>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a:t>
            </a:r>
            <a:endParaRPr lang="en-US" sz="1800" dirty="0"/>
          </a:p>
        </p:txBody>
      </p:sp>
    </p:spTree>
    <p:extLst>
      <p:ext uri="{BB962C8B-B14F-4D97-AF65-F5344CB8AC3E}">
        <p14:creationId xmlns:p14="http://schemas.microsoft.com/office/powerpoint/2010/main" val="421147124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523416" y="2132857"/>
            <a:ext cx="6755572" cy="3240360"/>
          </a:xfrm>
          <a:prstGeom prst="rect">
            <a:avLst/>
          </a:prstGeom>
        </p:spPr>
      </p:pic>
      <p:sp>
        <p:nvSpPr>
          <p:cNvPr id="4" name="Rectangle 3"/>
          <p:cNvSpPr/>
          <p:nvPr/>
        </p:nvSpPr>
        <p:spPr>
          <a:xfrm>
            <a:off x="609441" y="905900"/>
            <a:ext cx="10771237" cy="1200329"/>
          </a:xfrm>
          <a:prstGeom prst="rect">
            <a:avLst/>
          </a:prstGeom>
        </p:spPr>
        <p:txBody>
          <a:bodyPr wrap="square">
            <a:spAutoFit/>
          </a:bodyPr>
          <a:lstStyle/>
          <a:p>
            <a:pPr algn="just"/>
            <a:r>
              <a:rPr lang="en-US" sz="1800" dirty="0">
                <a:solidFill>
                  <a:srgbClr val="24292F"/>
                </a:solidFill>
              </a:rPr>
              <a:t>The service definition is a projection of the models and related behavior that you want to expose. 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endParaRPr lang="en-US" sz="1800" dirty="0"/>
          </a:p>
        </p:txBody>
      </p:sp>
      <p:cxnSp>
        <p:nvCxnSpPr>
          <p:cNvPr id="8" name="Straight Connector 7"/>
          <p:cNvCxnSpPr/>
          <p:nvPr/>
        </p:nvCxnSpPr>
        <p:spPr>
          <a:xfrm>
            <a:off x="609441" y="5129749"/>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09441" y="5164813"/>
            <a:ext cx="4044812" cy="646331"/>
          </a:xfrm>
          <a:prstGeom prst="rect">
            <a:avLst/>
          </a:prstGeom>
          <a:noFill/>
        </p:spPr>
        <p:txBody>
          <a:bodyPr wrap="square" rtlCol="0">
            <a:spAutoFit/>
          </a:bodyPr>
          <a:lstStyle/>
          <a:p>
            <a:r>
              <a:rPr lang="en-US" sz="1800" dirty="0"/>
              <a:t>“</a:t>
            </a:r>
            <a:r>
              <a:rPr lang="en-US" sz="1800" dirty="0">
                <a:hlinkClick r:id="rId4"/>
              </a:rPr>
              <a:t>ZTRAVEL_PROCESSOR_M_00</a:t>
            </a:r>
            <a:r>
              <a:rPr lang="en-US" sz="1800" dirty="0"/>
              <a:t>”</a:t>
            </a:r>
          </a:p>
          <a:p>
            <a:r>
              <a:rPr lang="en-US" sz="1800" dirty="0"/>
              <a:t>Service Definition for Expose Entity</a:t>
            </a:r>
          </a:p>
        </p:txBody>
      </p:sp>
      <p:sp>
        <p:nvSpPr>
          <p:cNvPr id="10" name="TextBox 9">
            <a:extLst>
              <a:ext uri="{FF2B5EF4-FFF2-40B4-BE49-F238E27FC236}">
                <a16:creationId xmlns:a16="http://schemas.microsoft.com/office/drawing/2014/main" id="{0ED6B133-127C-45F7-A6F7-791D612BB43A}"/>
              </a:ext>
            </a:extLst>
          </p:cNvPr>
          <p:cNvSpPr txBox="1"/>
          <p:nvPr/>
        </p:nvSpPr>
        <p:spPr>
          <a:xfrm>
            <a:off x="609441" y="4659274"/>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40210132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Service Binding (OData)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716220" y="1527662"/>
            <a:ext cx="7731316" cy="5213706"/>
          </a:xfrm>
          <a:prstGeom prst="rect">
            <a:avLst/>
          </a:prstGeom>
        </p:spPr>
      </p:pic>
      <p:sp>
        <p:nvSpPr>
          <p:cNvPr id="3" name="Rounded Rectangle 2"/>
          <p:cNvSpPr/>
          <p:nvPr/>
        </p:nvSpPr>
        <p:spPr>
          <a:xfrm>
            <a:off x="9118748" y="3933056"/>
            <a:ext cx="2945776" cy="1224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After Creating Service Binding , Select Entity and Click on Preview </a:t>
            </a:r>
          </a:p>
        </p:txBody>
      </p:sp>
      <p:cxnSp>
        <p:nvCxnSpPr>
          <p:cNvPr id="10" name="Straight Arrow Connector 9"/>
          <p:cNvCxnSpPr/>
          <p:nvPr/>
        </p:nvCxnSpPr>
        <p:spPr>
          <a:xfrm>
            <a:off x="8447536" y="4536158"/>
            <a:ext cx="8756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09441" y="904540"/>
            <a:ext cx="10771237" cy="646331"/>
          </a:xfrm>
          <a:prstGeom prst="rect">
            <a:avLst/>
          </a:prstGeom>
        </p:spPr>
        <p:txBody>
          <a:bodyPr wrap="square">
            <a:spAutoFit/>
          </a:bodyPr>
          <a:lstStyle/>
          <a:p>
            <a:r>
              <a:rPr lang="en-US" sz="1800" dirty="0">
                <a:solidFill>
                  <a:srgbClr val="24292F"/>
                </a:solidFill>
              </a:rPr>
              <a:t>A service binding implements the protocol that is used for the OData service. It uses a service definition that projects the data models and their related behaviors to the service.</a:t>
            </a:r>
            <a:endParaRPr lang="en-US" sz="1800" dirty="0"/>
          </a:p>
        </p:txBody>
      </p:sp>
    </p:spTree>
    <p:extLst>
      <p:ext uri="{BB962C8B-B14F-4D97-AF65-F5344CB8AC3E}">
        <p14:creationId xmlns:p14="http://schemas.microsoft.com/office/powerpoint/2010/main" val="95938011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Final Result of Processor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p:cNvPicPr>
            <a:picLocks noChangeAspect="1"/>
          </p:cNvPicPr>
          <p:nvPr/>
        </p:nvPicPr>
        <p:blipFill rotWithShape="1">
          <a:blip r:embed="rId3"/>
          <a:srcRect t="6323" r="8476"/>
          <a:stretch/>
        </p:blipFill>
        <p:spPr>
          <a:xfrm>
            <a:off x="609442" y="980728"/>
            <a:ext cx="5896682" cy="3041345"/>
          </a:xfrm>
          <a:prstGeom prst="rect">
            <a:avLst/>
          </a:prstGeom>
        </p:spPr>
      </p:pic>
      <p:pic>
        <p:nvPicPr>
          <p:cNvPr id="5" name="Picture 4"/>
          <p:cNvPicPr>
            <a:picLocks noChangeAspect="1"/>
          </p:cNvPicPr>
          <p:nvPr/>
        </p:nvPicPr>
        <p:blipFill>
          <a:blip r:embed="rId4"/>
          <a:stretch>
            <a:fillRect/>
          </a:stretch>
        </p:blipFill>
        <p:spPr>
          <a:xfrm>
            <a:off x="6886500" y="3937415"/>
            <a:ext cx="4926226" cy="2527254"/>
          </a:xfrm>
          <a:prstGeom prst="rect">
            <a:avLst/>
          </a:prstGeom>
        </p:spPr>
      </p:pic>
      <p:sp>
        <p:nvSpPr>
          <p:cNvPr id="6" name="Right Arrow 5"/>
          <p:cNvSpPr/>
          <p:nvPr/>
        </p:nvSpPr>
        <p:spPr>
          <a:xfrm>
            <a:off x="6886500" y="1916832"/>
            <a:ext cx="1152128" cy="576064"/>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ight Arrow 11"/>
          <p:cNvSpPr/>
          <p:nvPr/>
        </p:nvSpPr>
        <p:spPr>
          <a:xfrm rot="-10800000">
            <a:off x="5374331" y="4941169"/>
            <a:ext cx="1152128" cy="576064"/>
          </a:xfrm>
          <a:prstGeom prst="rightArrow">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8254652" y="1279725"/>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r>
              <a:rPr lang="en-US" baseline="30000" dirty="0">
                <a:solidFill>
                  <a:schemeClr val="tx1"/>
                </a:solidFill>
              </a:rPr>
              <a:t>st</a:t>
            </a:r>
            <a:r>
              <a:rPr lang="en-US" dirty="0">
                <a:solidFill>
                  <a:schemeClr val="tx1"/>
                </a:solidFill>
              </a:rPr>
              <a:t> Screen with Search Bar &amp; Filter Bar</a:t>
            </a:r>
          </a:p>
        </p:txBody>
      </p:sp>
      <p:sp>
        <p:nvSpPr>
          <p:cNvPr id="14" name="Rounded Rectangle 13"/>
          <p:cNvSpPr/>
          <p:nvPr/>
        </p:nvSpPr>
        <p:spPr>
          <a:xfrm>
            <a:off x="2049599" y="4300942"/>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r>
              <a:rPr lang="en-US" baseline="30000" dirty="0">
                <a:solidFill>
                  <a:schemeClr val="tx1"/>
                </a:solidFill>
              </a:rPr>
              <a:t>nd</a:t>
            </a:r>
            <a:r>
              <a:rPr lang="en-US" dirty="0">
                <a:solidFill>
                  <a:schemeClr val="tx1"/>
                </a:solidFill>
              </a:rPr>
              <a:t> Screen with Travel and Booking Data,</a:t>
            </a:r>
          </a:p>
          <a:p>
            <a:pPr algn="ctr"/>
            <a:r>
              <a:rPr lang="en-US" dirty="0">
                <a:solidFill>
                  <a:schemeClr val="tx1"/>
                </a:solidFill>
              </a:rPr>
              <a:t>&amp; C-R-U-D Functionality</a:t>
            </a:r>
          </a:p>
        </p:txBody>
      </p:sp>
    </p:spTree>
    <p:extLst>
      <p:ext uri="{BB962C8B-B14F-4D97-AF65-F5344CB8AC3E}">
        <p14:creationId xmlns:p14="http://schemas.microsoft.com/office/powerpoint/2010/main" val="10146402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876" y="163677"/>
            <a:ext cx="10969943" cy="711081"/>
          </a:xfrm>
        </p:spPr>
        <p:txBody>
          <a:bodyPr>
            <a:noAutofit/>
          </a:bodyPr>
          <a:lstStyle/>
          <a:p>
            <a:r>
              <a:rPr lang="en-US" dirty="0">
                <a:latin typeface="Cooper Black" panose="0208090404030B020404" pitchFamily="18" charset="0"/>
              </a:rPr>
              <a:t>Testing composition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TextBox 11"/>
          <p:cNvSpPr txBox="1"/>
          <p:nvPr/>
        </p:nvSpPr>
        <p:spPr>
          <a:xfrm>
            <a:off x="609441" y="984812"/>
            <a:ext cx="10885571" cy="400110"/>
          </a:xfrm>
          <a:prstGeom prst="rect">
            <a:avLst/>
          </a:prstGeom>
          <a:noFill/>
        </p:spPr>
        <p:txBody>
          <a:bodyPr wrap="square" rtlCol="0">
            <a:spAutoFit/>
          </a:bodyPr>
          <a:lstStyle/>
          <a:p>
            <a:r>
              <a:rPr lang="en-US" sz="2000" dirty="0"/>
              <a:t>We should be able to create Travel request with bookings.</a:t>
            </a:r>
          </a:p>
        </p:txBody>
      </p:sp>
      <p:pic>
        <p:nvPicPr>
          <p:cNvPr id="4" name="Picture 3">
            <a:extLst>
              <a:ext uri="{FF2B5EF4-FFF2-40B4-BE49-F238E27FC236}">
                <a16:creationId xmlns:a16="http://schemas.microsoft.com/office/drawing/2014/main" id="{E190566B-A515-4A95-9D58-14007B36C790}"/>
              </a:ext>
            </a:extLst>
          </p:cNvPr>
          <p:cNvPicPr>
            <a:picLocks noChangeAspect="1"/>
          </p:cNvPicPr>
          <p:nvPr/>
        </p:nvPicPr>
        <p:blipFill>
          <a:blip r:embed="rId3"/>
          <a:stretch>
            <a:fillRect/>
          </a:stretch>
        </p:blipFill>
        <p:spPr>
          <a:xfrm>
            <a:off x="710635" y="1813699"/>
            <a:ext cx="8359815" cy="4473571"/>
          </a:xfrm>
          <a:prstGeom prst="rect">
            <a:avLst/>
          </a:prstGeom>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1378"/>
            <a:ext cx="2381989" cy="359451"/>
          </a:xfrm>
        </p:spPr>
        <p:txBody>
          <a:bodyPr/>
          <a:lstStyle/>
          <a:p>
            <a:pPr>
              <a:defRPr/>
            </a:pPr>
            <a:r>
              <a:rPr lang="en-US" sz="1400" b="1" dirty="0">
                <a:solidFill>
                  <a:schemeClr val="tx1"/>
                </a:solidFill>
                <a:latin typeface="Calibri" panose="020F0502020204030204"/>
              </a:rPr>
              <a:t>www.anubhavtrainings.com</a:t>
            </a:r>
          </a:p>
        </p:txBody>
      </p:sp>
    </p:spTree>
    <p:extLst>
      <p:ext uri="{BB962C8B-B14F-4D97-AF65-F5344CB8AC3E}">
        <p14:creationId xmlns:p14="http://schemas.microsoft.com/office/powerpoint/2010/main" val="262126626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“createTravelByTemplate”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015663"/>
          </a:xfrm>
          <a:prstGeom prst="rect">
            <a:avLst/>
          </a:prstGeom>
        </p:spPr>
        <p:txBody>
          <a:bodyPr wrap="square">
            <a:spAutoFit/>
          </a:bodyPr>
          <a:lstStyle/>
          <a:p>
            <a:r>
              <a:rPr lang="en-US" sz="2000" dirty="0">
                <a:solidFill>
                  <a:srgbClr val="24292F"/>
                </a:solidFill>
                <a:latin typeface="-apple-system"/>
              </a:rPr>
              <a:t>This action provides a template for creating a new travel based on an already existing travel instance.</a:t>
            </a:r>
          </a:p>
          <a:p>
            <a:br>
              <a:rPr lang="en-US" sz="2000" dirty="0"/>
            </a:br>
            <a:endParaRPr lang="en-US" sz="2000" dirty="0"/>
          </a:p>
        </p:txBody>
      </p:sp>
      <p:pic>
        <p:nvPicPr>
          <p:cNvPr id="4" name="Picture 3">
            <a:extLst>
              <a:ext uri="{FF2B5EF4-FFF2-40B4-BE49-F238E27FC236}">
                <a16:creationId xmlns:a16="http://schemas.microsoft.com/office/drawing/2014/main" id="{32C2E9E3-B1A2-46F3-ACE6-29264EA31CEC}"/>
              </a:ext>
            </a:extLst>
          </p:cNvPr>
          <p:cNvPicPr>
            <a:picLocks noChangeAspect="1"/>
          </p:cNvPicPr>
          <p:nvPr/>
        </p:nvPicPr>
        <p:blipFill>
          <a:blip r:embed="rId3"/>
          <a:stretch>
            <a:fillRect/>
          </a:stretch>
        </p:blipFill>
        <p:spPr>
          <a:xfrm>
            <a:off x="634088" y="1571702"/>
            <a:ext cx="6562452" cy="312294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3868E60-8242-4C6D-97EA-6D7917143A29}"/>
              </a:ext>
            </a:extLst>
          </p:cNvPr>
          <p:cNvPicPr>
            <a:picLocks noChangeAspect="1"/>
          </p:cNvPicPr>
          <p:nvPr/>
        </p:nvPicPr>
        <p:blipFill>
          <a:blip r:embed="rId4"/>
          <a:stretch>
            <a:fillRect/>
          </a:stretch>
        </p:blipFill>
        <p:spPr>
          <a:xfrm>
            <a:off x="6022404" y="3014295"/>
            <a:ext cx="6011918" cy="279289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FA4262D-C271-4592-8C7A-546CAC401D18}"/>
              </a:ext>
            </a:extLst>
          </p:cNvPr>
          <p:cNvPicPr>
            <a:picLocks noChangeAspect="1"/>
          </p:cNvPicPr>
          <p:nvPr/>
        </p:nvPicPr>
        <p:blipFill>
          <a:blip r:embed="rId5"/>
          <a:stretch>
            <a:fillRect/>
          </a:stretch>
        </p:blipFill>
        <p:spPr>
          <a:xfrm>
            <a:off x="487540" y="5310138"/>
            <a:ext cx="7118256" cy="1302444"/>
          </a:xfrm>
          <a:prstGeom prst="rect">
            <a:avLst/>
          </a:prstGeom>
          <a:ln>
            <a:noFill/>
          </a:ln>
          <a:effectLst>
            <a:softEdge rad="11250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a:hlinkClick r:id="rId6"/>
              </a:rPr>
              <a:t>Create Travel By Template Action Code</a:t>
            </a:r>
            <a:endParaRPr lang="en-US" sz="1800" dirty="0"/>
          </a:p>
        </p:txBody>
      </p:sp>
      <p:sp>
        <p:nvSpPr>
          <p:cNvPr id="14" name="TextBox 13">
            <a:extLst>
              <a:ext uri="{FF2B5EF4-FFF2-40B4-BE49-F238E27FC236}">
                <a16:creationId xmlns:a16="http://schemas.microsoft.com/office/drawing/2014/main"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738327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Result of 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830997"/>
          </a:xfrm>
          <a:prstGeom prst="rect">
            <a:avLst/>
          </a:prstGeom>
        </p:spPr>
        <p:txBody>
          <a:bodyPr wrap="square">
            <a:spAutoFit/>
          </a:bodyPr>
          <a:lstStyle/>
          <a:p>
            <a:r>
              <a:rPr lang="en-US" dirty="0"/>
              <a:t>Check how the UI of a Fiori application looks like or refresh the browser where Fiori app is displayed.</a:t>
            </a:r>
            <a:endParaRPr lang="en-US" sz="2000" dirty="0"/>
          </a:p>
        </p:txBody>
      </p:sp>
      <p:pic>
        <p:nvPicPr>
          <p:cNvPr id="7" name="Picture 6">
            <a:extLst>
              <a:ext uri="{FF2B5EF4-FFF2-40B4-BE49-F238E27FC236}">
                <a16:creationId xmlns:a16="http://schemas.microsoft.com/office/drawing/2014/main" id="{4821A98E-B3D4-45C4-9CE9-65B48244BEE4}"/>
              </a:ext>
            </a:extLst>
          </p:cNvPr>
          <p:cNvPicPr>
            <a:picLocks noChangeAspect="1"/>
          </p:cNvPicPr>
          <p:nvPr/>
        </p:nvPicPr>
        <p:blipFill>
          <a:blip r:embed="rId3"/>
          <a:stretch>
            <a:fillRect/>
          </a:stretch>
        </p:blipFill>
        <p:spPr>
          <a:xfrm>
            <a:off x="477788" y="2060848"/>
            <a:ext cx="11062964" cy="36904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544720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“approve/</a:t>
            </a:r>
            <a:r>
              <a:rPr lang="en-US" sz="2800" dirty="0" err="1">
                <a:latin typeface="Cooper Black" panose="0208090404030B020404" pitchFamily="18" charset="0"/>
              </a:rPr>
              <a:t>rejectTravel</a:t>
            </a:r>
            <a:r>
              <a:rPr lang="en-US" sz="2800" dirty="0">
                <a:latin typeface="Cooper Black" panose="0208090404030B020404" pitchFamily="18" charset="0"/>
              </a:rPr>
              <a: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484201" y="908720"/>
            <a:ext cx="11010811" cy="400110"/>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292F"/>
                </a:solidFill>
                <a:effectLst/>
                <a:uLnTx/>
                <a:uFillTx/>
                <a:ea typeface="+mn-ea"/>
                <a:cs typeface="+mn-cs"/>
              </a:rPr>
              <a:t>These 2 actions are going to be used later in approver scenario and also have dynamic feature control</a:t>
            </a:r>
            <a:endParaRPr kumimoji="0" lang="en-US" sz="2000" b="0" i="0" u="none" strike="noStrike" kern="1200" cap="none" spc="0" normalizeH="0" baseline="0" noProof="0" dirty="0">
              <a:ln>
                <a:noFill/>
              </a:ln>
              <a:solidFill>
                <a:prstClr val="black"/>
              </a:solidFill>
              <a:effectLst/>
              <a:uLnTx/>
              <a:uFillTx/>
              <a:ea typeface="+mn-ea"/>
              <a:cs typeface="+mn-cs"/>
            </a:endParaRPr>
          </a:p>
        </p:txBody>
      </p:sp>
      <p:pic>
        <p:nvPicPr>
          <p:cNvPr id="2" name="Picture 1">
            <a:extLst>
              <a:ext uri="{FF2B5EF4-FFF2-40B4-BE49-F238E27FC236}">
                <a16:creationId xmlns:a16="http://schemas.microsoft.com/office/drawing/2014/main" id="{E4C6E491-8C87-41E3-B30E-E0E09C24B370}"/>
              </a:ext>
            </a:extLst>
          </p:cNvPr>
          <p:cNvPicPr>
            <a:picLocks noChangeAspect="1"/>
          </p:cNvPicPr>
          <p:nvPr/>
        </p:nvPicPr>
        <p:blipFill>
          <a:blip r:embed="rId3"/>
          <a:stretch>
            <a:fillRect/>
          </a:stretch>
        </p:blipFill>
        <p:spPr>
          <a:xfrm>
            <a:off x="477788" y="1512480"/>
            <a:ext cx="7211905" cy="2742739"/>
          </a:xfrm>
          <a:prstGeom prst="rect">
            <a:avLst/>
          </a:prstGeom>
          <a:ln>
            <a:noFill/>
          </a:ln>
          <a:effectLst>
            <a:outerShdw blurRad="292100" dist="139700" dir="2700000" algn="tl" rotWithShape="0">
              <a:srgbClr val="333333">
                <a:alpha val="65000"/>
              </a:srgbClr>
            </a:outerShdw>
          </a:effectLst>
        </p:spPr>
      </p:pic>
      <p:pic>
        <p:nvPicPr>
          <p:cNvPr id="6146" name="Picture 2" descr="C:\Users\Anubhav\AppData\Local\Temp\SNAGHTML96779a8.PNG">
            <a:extLst>
              <a:ext uri="{FF2B5EF4-FFF2-40B4-BE49-F238E27FC236}">
                <a16:creationId xmlns:a16="http://schemas.microsoft.com/office/drawing/2014/main" id="{7D86D45F-B667-48E4-81EB-C519F02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16" y="4331876"/>
            <a:ext cx="4530583" cy="2313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29D1B09-BF44-464A-936D-4BA5596948D0}"/>
              </a:ext>
            </a:extLst>
          </p:cNvPr>
          <p:cNvPicPr>
            <a:picLocks noChangeAspect="1"/>
          </p:cNvPicPr>
          <p:nvPr/>
        </p:nvPicPr>
        <p:blipFill>
          <a:blip r:embed="rId5"/>
          <a:stretch>
            <a:fillRect/>
          </a:stretch>
        </p:blipFill>
        <p:spPr>
          <a:xfrm>
            <a:off x="5302324" y="4349713"/>
            <a:ext cx="3672408" cy="2313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a:hlinkClick r:id="rId6"/>
              </a:rPr>
              <a:t>Approve/Reject Action Code</a:t>
            </a:r>
            <a:endParaRPr lang="en-US" sz="1800" dirty="0"/>
          </a:p>
        </p:txBody>
      </p:sp>
      <p:sp>
        <p:nvSpPr>
          <p:cNvPr id="14" name="TextBox 13">
            <a:extLst>
              <a:ext uri="{FF2B5EF4-FFF2-40B4-BE49-F238E27FC236}">
                <a16:creationId xmlns:a16="http://schemas.microsoft.com/office/drawing/2014/main"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711205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additive="base">
                                        <p:cTn id="17" dur="500" fill="hold"/>
                                        <p:tgtEl>
                                          <p:spTgt spid="6146"/>
                                        </p:tgtEl>
                                        <p:attrNameLst>
                                          <p:attrName>ppt_x</p:attrName>
                                        </p:attrNameLst>
                                      </p:cBhvr>
                                      <p:tavLst>
                                        <p:tav tm="0">
                                          <p:val>
                                            <p:strVal val="#ppt_x"/>
                                          </p:val>
                                        </p:tav>
                                        <p:tav tm="100000">
                                          <p:val>
                                            <p:strVal val="#ppt_x"/>
                                          </p:val>
                                        </p:tav>
                                      </p:tavLst>
                                    </p:anim>
                                    <p:anim calcmode="lin" valueType="num">
                                      <p:cBhvr additive="base">
                                        <p:cTn id="18" dur="500" fill="hold"/>
                                        <p:tgtEl>
                                          <p:spTgt spid="614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04</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623633" y="1199320"/>
            <a:ext cx="11101595" cy="467730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Managed Implementation – Demo Scenario</a:t>
            </a:r>
          </a:p>
          <a:p>
            <a:pPr marL="342900" indent="-342900">
              <a:buFont typeface="Arial" panose="020B0604020202020204" pitchFamily="34" charset="0"/>
              <a:buChar char="•"/>
            </a:pPr>
            <a:r>
              <a:rPr lang="en-US" sz="2000" dirty="0">
                <a:solidFill>
                  <a:schemeClr val="bg1"/>
                </a:solidFill>
              </a:rPr>
              <a:t>Projections</a:t>
            </a:r>
          </a:p>
          <a:p>
            <a:pPr marL="342900" indent="-342900">
              <a:buFont typeface="Arial" panose="020B0604020202020204" pitchFamily="34" charset="0"/>
              <a:buChar char="•"/>
            </a:pPr>
            <a:r>
              <a:rPr lang="en-US" sz="2000" dirty="0">
                <a:solidFill>
                  <a:schemeClr val="bg1"/>
                </a:solidFill>
              </a:rPr>
              <a:t>Flexible service consumption</a:t>
            </a:r>
          </a:p>
          <a:p>
            <a:pPr marL="342900" indent="-342900">
              <a:buFont typeface="Arial" panose="020B0604020202020204" pitchFamily="34" charset="0"/>
              <a:buChar char="•"/>
            </a:pPr>
            <a:r>
              <a:rPr lang="en-US" sz="2000" dirty="0">
                <a:solidFill>
                  <a:schemeClr val="bg1"/>
                </a:solidFill>
              </a:rPr>
              <a:t>Development flow – managed scenario</a:t>
            </a:r>
          </a:p>
          <a:p>
            <a:pPr marL="342900" indent="-342900">
              <a:buFont typeface="Arial" panose="020B0604020202020204" pitchFamily="34" charset="0"/>
              <a:buChar char="•"/>
            </a:pPr>
            <a:r>
              <a:rPr lang="en-US" sz="2000" dirty="0">
                <a:solidFill>
                  <a:schemeClr val="bg1"/>
                </a:solidFill>
              </a:rPr>
              <a:t>Implementation for processor scenario</a:t>
            </a:r>
          </a:p>
          <a:p>
            <a:pPr marL="342900" indent="-342900">
              <a:buFont typeface="Arial" panose="020B0604020202020204" pitchFamily="34" charset="0"/>
              <a:buChar char="•"/>
            </a:pPr>
            <a:r>
              <a:rPr lang="en-US" sz="2000" dirty="0">
                <a:solidFill>
                  <a:schemeClr val="bg1"/>
                </a:solidFill>
              </a:rPr>
              <a:t>Final processor Fiori App</a:t>
            </a:r>
          </a:p>
          <a:p>
            <a:pPr marL="133234" indent="-285664">
              <a:buFont typeface="Arial" panose="020B0604020202020204" pitchFamily="34" charset="0"/>
              <a:buChar char="•"/>
            </a:pPr>
            <a:r>
              <a:rPr lang="en-US" sz="1999" dirty="0">
                <a:solidFill>
                  <a:schemeClr val="bg1"/>
                </a:solidFill>
              </a:rPr>
              <a:t>Recap and Testing Composition</a:t>
            </a:r>
          </a:p>
          <a:p>
            <a:pPr marL="133234" indent="-285664">
              <a:buFont typeface="Arial" panose="020B0604020202020204" pitchFamily="34" charset="0"/>
              <a:buChar char="•"/>
            </a:pPr>
            <a:r>
              <a:rPr lang="en-US" sz="1999" dirty="0">
                <a:solidFill>
                  <a:schemeClr val="bg1"/>
                </a:solidFill>
              </a:rPr>
              <a:t>Implementing the Action </a:t>
            </a:r>
            <a:r>
              <a:rPr lang="en-US" sz="1999" dirty="0" err="1">
                <a:solidFill>
                  <a:schemeClr val="bg1"/>
                </a:solidFill>
              </a:rPr>
              <a:t>createTravelByTemplate</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Implementing the Action </a:t>
            </a:r>
            <a:r>
              <a:rPr lang="en-US" sz="1999" dirty="0" err="1">
                <a:solidFill>
                  <a:schemeClr val="bg1"/>
                </a:solidFill>
              </a:rPr>
              <a:t>approveTravel</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Implementing the Action </a:t>
            </a:r>
            <a:r>
              <a:rPr lang="en-US" sz="1999" dirty="0" err="1">
                <a:solidFill>
                  <a:schemeClr val="bg1"/>
                </a:solidFill>
              </a:rPr>
              <a:t>rejectTravel</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Modeling Static and Dynamic Feature Control</a:t>
            </a:r>
          </a:p>
          <a:p>
            <a:pPr marL="133234" indent="-285664">
              <a:buFont typeface="Arial" panose="020B0604020202020204" pitchFamily="34" charset="0"/>
              <a:buChar char="•"/>
            </a:pPr>
            <a:r>
              <a:rPr lang="en-US" sz="1999" dirty="0">
                <a:solidFill>
                  <a:schemeClr val="bg1"/>
                </a:solidFill>
              </a:rPr>
              <a:t>Implementing Validations</a:t>
            </a:r>
          </a:p>
          <a:p>
            <a:pPr marL="133234" indent="-285664">
              <a:buFont typeface="Arial" panose="020B0604020202020204" pitchFamily="34" charset="0"/>
              <a:buChar char="•"/>
            </a:pPr>
            <a:r>
              <a:rPr lang="en-US" sz="1999" dirty="0">
                <a:solidFill>
                  <a:schemeClr val="bg1"/>
                </a:solidFill>
              </a:rPr>
              <a:t>Implementing the Determination</a:t>
            </a:r>
            <a:endParaRPr lang="en-IN" sz="1999" dirty="0">
              <a:solidFill>
                <a:schemeClr val="bg1"/>
              </a:solidFill>
            </a:endParaRPr>
          </a:p>
          <a:p>
            <a:pPr marL="342900" indent="-342900">
              <a:buFont typeface="Arial" panose="020B0604020202020204" pitchFamily="34" charset="0"/>
              <a:buChar char="•"/>
            </a:pPr>
            <a:endParaRPr lang="en-IN" sz="2000" dirty="0">
              <a:solidFill>
                <a:schemeClr val="bg1"/>
              </a:solidFill>
            </a:endParaRPr>
          </a:p>
          <a:p>
            <a:pPr algn="just"/>
            <a:endParaRPr lang="en-US" sz="1800" b="1"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Modeling Static and Dynamic Feature Control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4031873"/>
          </a:xfrm>
          <a:prstGeom prst="rect">
            <a:avLst/>
          </a:prstGeom>
        </p:spPr>
        <p:txBody>
          <a:bodyPr wrap="square">
            <a:spAutoFit/>
          </a:bodyPr>
          <a:lstStyle/>
          <a:p>
            <a:pPr marL="285750" lvl="0" indent="-285750">
              <a:buFont typeface="Arial" panose="020B0604020202020204" pitchFamily="34" charset="0"/>
              <a:buChar char="•"/>
            </a:pPr>
            <a:r>
              <a:rPr lang="en-US" sz="1600" dirty="0">
                <a:solidFill>
                  <a:prstClr val="black"/>
                </a:solidFill>
              </a:rPr>
              <a:t>As an application developer you may want to determine, which entities of your business object should be create-, delete- and update-enabled, so that they can be modified during consumption using EML or OData services. In addition, you also may want control which (UI) fields of an entity are read-only or which actions in which usage scenarios are enabled or disabled for execution by the end users.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In ABAP RESTful programming model, the feature control is precisely the means of accomplishing such tasks. It allows you to control the visibility and changeability of fields, operations or entire entities.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Depending on whether feature control refers to specific instances or is independent of each entity instance, we distinguish between instance-bound and static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The availability of feature control values is modelled in a behavior definition. Unlike static, instance-bound feature control requires not only a definition but also an implementation in a handler class of the behavior pool. Therefore, we also talk about dynamic feature control in case of instance-bound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Both, static and dynamic feature control is defined for different levels (entity, field, or action level) in the behavior definition by using the following syntax:</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E2CC2F0-629E-4B08-B654-9AF9D9DA220A}"/>
              </a:ext>
            </a:extLst>
          </p:cNvPr>
          <p:cNvPicPr>
            <a:picLocks noChangeAspect="1"/>
          </p:cNvPicPr>
          <p:nvPr/>
        </p:nvPicPr>
        <p:blipFill>
          <a:blip r:embed="rId3"/>
          <a:stretch>
            <a:fillRect/>
          </a:stretch>
        </p:blipFill>
        <p:spPr>
          <a:xfrm>
            <a:off x="386121" y="4970410"/>
            <a:ext cx="5193991" cy="1762354"/>
          </a:xfrm>
          <a:prstGeom prst="rect">
            <a:avLst/>
          </a:prstGeom>
        </p:spPr>
      </p:pic>
      <p:cxnSp>
        <p:nvCxnSpPr>
          <p:cNvPr id="8" name="Straight Connector 7"/>
          <p:cNvCxnSpPr/>
          <p:nvPr/>
        </p:nvCxnSpPr>
        <p:spPr>
          <a:xfrm>
            <a:off x="7234176" y="5411643"/>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234176" y="5446707"/>
            <a:ext cx="4044812" cy="369332"/>
          </a:xfrm>
          <a:prstGeom prst="rect">
            <a:avLst/>
          </a:prstGeom>
          <a:noFill/>
        </p:spPr>
        <p:txBody>
          <a:bodyPr wrap="square" rtlCol="0">
            <a:spAutoFit/>
          </a:bodyPr>
          <a:lstStyle/>
          <a:p>
            <a:r>
              <a:rPr lang="en-US" sz="1800" dirty="0">
                <a:hlinkClick r:id="rId4"/>
              </a:rPr>
              <a:t>Dynamic Feature Control Code</a:t>
            </a:r>
            <a:endParaRPr lang="en-US" sz="1800" dirty="0"/>
          </a:p>
        </p:txBody>
      </p:sp>
      <p:sp>
        <p:nvSpPr>
          <p:cNvPr id="12" name="TextBox 11">
            <a:extLst>
              <a:ext uri="{FF2B5EF4-FFF2-40B4-BE49-F238E27FC236}">
                <a16:creationId xmlns:a16="http://schemas.microsoft.com/office/drawing/2014/main" id="{0ED6B133-127C-45F7-A6F7-791D612BB43A}"/>
              </a:ext>
            </a:extLst>
          </p:cNvPr>
          <p:cNvSpPr txBox="1"/>
          <p:nvPr/>
        </p:nvSpPr>
        <p:spPr>
          <a:xfrm>
            <a:off x="7234176" y="4941168"/>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804888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anim calcmode="lin" valueType="num">
                                      <p:cBhvr>
                                        <p:cTn id="3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circle(in)">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Requirements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22804" y="6472169"/>
            <a:ext cx="2527582"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631216"/>
          </a:xfrm>
          <a:prstGeom prst="rect">
            <a:avLst/>
          </a:prstGeom>
        </p:spPr>
        <p:txBody>
          <a:bodyPr wrap="square">
            <a:spAutoFit/>
          </a:bodyPr>
          <a:lstStyle/>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Make Administrative fields</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for Travel as Read Only</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 Travel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Control the Accept and Reject Travel actions based on status</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a:t>
            </a:r>
            <a:r>
              <a:rPr lang="en-US" sz="2000" dirty="0">
                <a:solidFill>
                  <a:prstClr val="black"/>
                </a:solidFill>
                <a:latin typeface="Calibri"/>
                <a:sym typeface="Wingdings" panose="05000000000000000000" pitchFamily="2" charset="2"/>
              </a:rPr>
              <a:t> Connection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Control the Customer ID</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field based on Carrier, For AA make it Read only</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199967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69867" y="140539"/>
            <a:ext cx="10969943" cy="711081"/>
          </a:xfrm>
        </p:spPr>
        <p:txBody>
          <a:bodyPr>
            <a:noAutofit/>
          </a:bodyPr>
          <a:lstStyle/>
          <a:p>
            <a:r>
              <a:rPr lang="en-US" sz="2800" dirty="0">
                <a:latin typeface="Cooper Black" panose="0208090404030B020404" pitchFamily="18" charset="0"/>
              </a:rPr>
              <a:t>Implementing Validations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851620"/>
            <a:ext cx="11557193" cy="3170099"/>
          </a:xfrm>
          <a:prstGeom prst="rect">
            <a:avLst/>
          </a:prstGeom>
        </p:spPr>
        <p:txBody>
          <a:bodyPr wrap="square">
            <a:spAutoFit/>
          </a:bodyPr>
          <a:lstStyle/>
          <a:p>
            <a:r>
              <a:rPr lang="en-US" sz="2000" dirty="0"/>
              <a:t>A validation is an implicitly executed function intended to check the data consistency of an existing instance of an entity (consistency validation). It is implicitly invoked by the business object’s framework as soon as a trigger condition at a predefined point in time is fulfilled. Validation can return messages to the consumer and reject inconsistent instance data from being saved.</a:t>
            </a:r>
          </a:p>
          <a:p>
            <a:endParaRPr lang="en-US" sz="2000" dirty="0"/>
          </a:p>
          <a:p>
            <a:r>
              <a:rPr lang="en-US" sz="2000" dirty="0"/>
              <a:t>Validations never modify any instance data but return the messages and keys of failed (inconsistent) entity instances.</a:t>
            </a:r>
          </a:p>
          <a:p>
            <a:endParaRPr lang="en-US" sz="2000" dirty="0"/>
          </a:p>
          <a:p>
            <a:r>
              <a:rPr lang="en-US" sz="2000" dirty="0"/>
              <a:t>Validations are specified for individual business object’s entities in the behavior definition by using the following syntax:</a:t>
            </a:r>
          </a:p>
        </p:txBody>
      </p:sp>
      <p:pic>
        <p:nvPicPr>
          <p:cNvPr id="4" name="Picture 3">
            <a:extLst>
              <a:ext uri="{FF2B5EF4-FFF2-40B4-BE49-F238E27FC236}">
                <a16:creationId xmlns:a16="http://schemas.microsoft.com/office/drawing/2014/main" id="{EE4CE15D-4C62-46A3-9729-985B8140F48C}"/>
              </a:ext>
            </a:extLst>
          </p:cNvPr>
          <p:cNvPicPr>
            <a:picLocks noChangeAspect="1"/>
          </p:cNvPicPr>
          <p:nvPr/>
        </p:nvPicPr>
        <p:blipFill>
          <a:blip r:embed="rId3"/>
          <a:stretch>
            <a:fillRect/>
          </a:stretch>
        </p:blipFill>
        <p:spPr>
          <a:xfrm>
            <a:off x="477788" y="4224559"/>
            <a:ext cx="6325148" cy="1798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435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A47642-E184-92BF-74CC-93A83A02B947}"/>
              </a:ext>
            </a:extLst>
          </p:cNvPr>
          <p:cNvSpPr/>
          <p:nvPr/>
        </p:nvSpPr>
        <p:spPr>
          <a:xfrm>
            <a:off x="405780" y="476672"/>
            <a:ext cx="4032448" cy="252028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C81E2A7-59FE-D176-138E-953794A336D0}"/>
              </a:ext>
            </a:extLst>
          </p:cNvPr>
          <p:cNvSpPr/>
          <p:nvPr/>
        </p:nvSpPr>
        <p:spPr>
          <a:xfrm>
            <a:off x="1634353" y="581399"/>
            <a:ext cx="1584176" cy="28803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F1</a:t>
            </a:r>
          </a:p>
        </p:txBody>
      </p:sp>
      <p:sp>
        <p:nvSpPr>
          <p:cNvPr id="6" name="Rectangle 5">
            <a:extLst>
              <a:ext uri="{FF2B5EF4-FFF2-40B4-BE49-F238E27FC236}">
                <a16:creationId xmlns:a16="http://schemas.microsoft.com/office/drawing/2014/main" id="{B9E888BD-086F-D79D-C78A-46ECEACBACAA}"/>
              </a:ext>
            </a:extLst>
          </p:cNvPr>
          <p:cNvSpPr/>
          <p:nvPr/>
        </p:nvSpPr>
        <p:spPr>
          <a:xfrm>
            <a:off x="1629916" y="1047927"/>
            <a:ext cx="1584176" cy="28803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F2  1 </a:t>
            </a:r>
            <a:r>
              <a:rPr lang="en-US" dirty="0">
                <a:sym typeface="Wingdings" panose="05000000000000000000" pitchFamily="2" charset="2"/>
              </a:rPr>
              <a:t> 2</a:t>
            </a:r>
            <a:endParaRPr lang="en-US" dirty="0"/>
          </a:p>
        </p:txBody>
      </p:sp>
      <p:sp>
        <p:nvSpPr>
          <p:cNvPr id="7" name="Rectangle 6">
            <a:extLst>
              <a:ext uri="{FF2B5EF4-FFF2-40B4-BE49-F238E27FC236}">
                <a16:creationId xmlns:a16="http://schemas.microsoft.com/office/drawing/2014/main" id="{EB30A7A5-EE90-3053-4114-06B69AFDDAA2}"/>
              </a:ext>
            </a:extLst>
          </p:cNvPr>
          <p:cNvSpPr/>
          <p:nvPr/>
        </p:nvSpPr>
        <p:spPr>
          <a:xfrm>
            <a:off x="1629916" y="1524073"/>
            <a:ext cx="1584176" cy="28803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F3</a:t>
            </a:r>
          </a:p>
        </p:txBody>
      </p:sp>
      <p:sp>
        <p:nvSpPr>
          <p:cNvPr id="8" name="Rectangle 7">
            <a:extLst>
              <a:ext uri="{FF2B5EF4-FFF2-40B4-BE49-F238E27FC236}">
                <a16:creationId xmlns:a16="http://schemas.microsoft.com/office/drawing/2014/main" id="{210F4524-4AC0-4944-52C5-DE6B68F0196D}"/>
              </a:ext>
            </a:extLst>
          </p:cNvPr>
          <p:cNvSpPr/>
          <p:nvPr/>
        </p:nvSpPr>
        <p:spPr>
          <a:xfrm>
            <a:off x="2854052" y="2660776"/>
            <a:ext cx="1584176" cy="288032"/>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Save</a:t>
            </a:r>
          </a:p>
        </p:txBody>
      </p:sp>
      <p:cxnSp>
        <p:nvCxnSpPr>
          <p:cNvPr id="10" name="Straight Arrow Connector 9">
            <a:extLst>
              <a:ext uri="{FF2B5EF4-FFF2-40B4-BE49-F238E27FC236}">
                <a16:creationId xmlns:a16="http://schemas.microsoft.com/office/drawing/2014/main" id="{39011DAA-1496-8B63-D757-1225B804C0E1}"/>
              </a:ext>
            </a:extLst>
          </p:cNvPr>
          <p:cNvCxnSpPr/>
          <p:nvPr/>
        </p:nvCxnSpPr>
        <p:spPr>
          <a:xfrm>
            <a:off x="4150196" y="2942184"/>
            <a:ext cx="0" cy="50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DF4AAA-8AB5-80D7-9D54-5B02F4091961}"/>
              </a:ext>
            </a:extLst>
          </p:cNvPr>
          <p:cNvSpPr txBox="1"/>
          <p:nvPr/>
        </p:nvSpPr>
        <p:spPr>
          <a:xfrm>
            <a:off x="3790156" y="3573016"/>
            <a:ext cx="5184576" cy="1938992"/>
          </a:xfrm>
          <a:prstGeom prst="rect">
            <a:avLst/>
          </a:prstGeom>
          <a:noFill/>
        </p:spPr>
        <p:txBody>
          <a:bodyPr wrap="square" rtlCol="0">
            <a:spAutoFit/>
          </a:bodyPr>
          <a:lstStyle/>
          <a:p>
            <a:r>
              <a:rPr lang="en-US" dirty="0"/>
              <a:t>If f1 is not initial</a:t>
            </a:r>
          </a:p>
          <a:p>
            <a:r>
              <a:rPr lang="en-US" dirty="0"/>
              <a:t>If f2 is not initial</a:t>
            </a:r>
          </a:p>
          <a:p>
            <a:r>
              <a:rPr lang="en-US" dirty="0"/>
              <a:t>   select * </a:t>
            </a:r>
            <a:r>
              <a:rPr lang="en-US" dirty="0" err="1"/>
              <a:t>checktable</a:t>
            </a:r>
            <a:r>
              <a:rPr lang="en-US" dirty="0"/>
              <a:t> where exist f2</a:t>
            </a:r>
          </a:p>
          <a:p>
            <a:r>
              <a:rPr lang="en-US" dirty="0"/>
              <a:t>If f3 is not initial</a:t>
            </a:r>
          </a:p>
          <a:p>
            <a:r>
              <a:rPr lang="en-US" dirty="0"/>
              <a:t>  check </a:t>
            </a:r>
            <a:r>
              <a:rPr lang="en-US" dirty="0" err="1"/>
              <a:t>itab</a:t>
            </a:r>
            <a:r>
              <a:rPr lang="en-US" dirty="0"/>
              <a:t> has f3</a:t>
            </a:r>
          </a:p>
        </p:txBody>
      </p:sp>
    </p:spTree>
    <p:extLst>
      <p:ext uri="{BB962C8B-B14F-4D97-AF65-F5344CB8AC3E}">
        <p14:creationId xmlns:p14="http://schemas.microsoft.com/office/powerpoint/2010/main" val="1139270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Use case for Validation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2677656"/>
          </a:xfrm>
          <a:prstGeom prst="rect">
            <a:avLst/>
          </a:prstGeom>
        </p:spPr>
        <p:txBody>
          <a:bodyPr wrap="square">
            <a:spAutoFit/>
          </a:bodyPr>
          <a:lstStyle/>
          <a:p>
            <a:pPr marL="342900" lvl="0" indent="-342900">
              <a:buFont typeface="Wingdings" panose="05000000000000000000" pitchFamily="2" charset="2"/>
              <a:buChar char="v"/>
            </a:pPr>
            <a:r>
              <a:rPr lang="en-US" dirty="0"/>
              <a:t>Check if the customer ID referenced in the Travel order is valid. </a:t>
            </a:r>
          </a:p>
          <a:p>
            <a:pPr marL="342900" lvl="0" indent="-342900">
              <a:buFont typeface="Wingdings" panose="05000000000000000000" pitchFamily="2" charset="2"/>
              <a:buChar char="v"/>
            </a:pPr>
            <a:r>
              <a:rPr lang="en-US" dirty="0"/>
              <a:t>Check if the travel end date is more than Travel Start Date</a:t>
            </a:r>
          </a:p>
          <a:p>
            <a:pPr marL="342900" lvl="0" indent="-342900">
              <a:buFont typeface="Wingdings" panose="05000000000000000000" pitchFamily="2" charset="2"/>
              <a:buChar char="v"/>
            </a:pPr>
            <a:r>
              <a:rPr lang="en-US" dirty="0"/>
              <a:t>Check if the status passed by User is valid.</a:t>
            </a:r>
          </a:p>
          <a:p>
            <a:pPr lvl="0"/>
            <a:endParaRPr lang="en-US" dirty="0"/>
          </a:p>
          <a:p>
            <a:pPr lvl="0"/>
            <a:r>
              <a:rPr lang="en-US" dirty="0"/>
              <a:t>These validations are assigned to the "Travel" entity having defined update as the trigger operation on entity "Travel". As soon as data is updated by the consumer, the validation will check it and return a warning message if the unusual condition arrives.</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7" name="Straight Connector 6"/>
          <p:cNvCxnSpPr/>
          <p:nvPr/>
        </p:nvCxnSpPr>
        <p:spPr>
          <a:xfrm>
            <a:off x="477788" y="4259515"/>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16DAAA-7009-4BFA-9313-18DA80509E40}"/>
              </a:ext>
            </a:extLst>
          </p:cNvPr>
          <p:cNvSpPr txBox="1"/>
          <p:nvPr/>
        </p:nvSpPr>
        <p:spPr>
          <a:xfrm>
            <a:off x="477788" y="4294579"/>
            <a:ext cx="4044812" cy="369332"/>
          </a:xfrm>
          <a:prstGeom prst="rect">
            <a:avLst/>
          </a:prstGeom>
          <a:noFill/>
        </p:spPr>
        <p:txBody>
          <a:bodyPr wrap="square" rtlCol="0">
            <a:spAutoFit/>
          </a:bodyPr>
          <a:lstStyle/>
          <a:p>
            <a:r>
              <a:rPr lang="en-US" sz="1800" dirty="0">
                <a:hlinkClick r:id="rId3"/>
              </a:rPr>
              <a:t>Validation Code</a:t>
            </a:r>
            <a:endParaRPr lang="en-US" sz="1800" dirty="0"/>
          </a:p>
        </p:txBody>
      </p:sp>
      <p:sp>
        <p:nvSpPr>
          <p:cNvPr id="9" name="TextBox 8">
            <a:extLst>
              <a:ext uri="{FF2B5EF4-FFF2-40B4-BE49-F238E27FC236}">
                <a16:creationId xmlns:a16="http://schemas.microsoft.com/office/drawing/2014/main" id="{0ED6B133-127C-45F7-A6F7-791D612BB43A}"/>
              </a:ext>
            </a:extLst>
          </p:cNvPr>
          <p:cNvSpPr txBox="1"/>
          <p:nvPr/>
        </p:nvSpPr>
        <p:spPr>
          <a:xfrm>
            <a:off x="477788" y="3789040"/>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676183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5355312"/>
          </a:xfrm>
          <a:prstGeom prst="rect">
            <a:avLst/>
          </a:prstGeom>
        </p:spPr>
        <p:txBody>
          <a:bodyPr wrap="square">
            <a:spAutoFit/>
          </a:bodyPr>
          <a:lstStyle/>
          <a:p>
            <a:pPr marL="285750" indent="-285750" algn="just">
              <a:buFont typeface="Arial" panose="020B0604020202020204" pitchFamily="34" charset="0"/>
              <a:buChar char="•"/>
            </a:pPr>
            <a:r>
              <a:rPr lang="en-US" sz="1800" dirty="0"/>
              <a:t>A determination is an implicitly executed function that handles side effects of modified entity instances. It is invoked by the business object’s framework as soon as a determination’s trigger condition at a predefined point in time, the determination time, is fulfilled.</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Determinations are triggered internally based on changes made to the entity instance of a business object. The trigger conditions are checked by business object framework at different points during the transaction cycle, depending on the determination time and the changing operations on the relevant entity instances. For each determination, it is necessary to specify both the determination time and the changes that form the trigger condition. A trigger condition consists of a list of fields belonging to the same entity the determination is assigned to and the changing operations that include creating or updating entity instances. We call this operations trigger operations.</a:t>
            </a:r>
          </a:p>
          <a:p>
            <a:pPr marL="285750" indent="-285750" algn="just">
              <a:buFont typeface="Arial" panose="020B0604020202020204" pitchFamily="34" charset="0"/>
              <a:buChar char="•"/>
            </a:pPr>
            <a:r>
              <a:rPr lang="en-US" sz="1800" dirty="0"/>
              <a:t>In case a field is changed (after creation or update), the condition is fulfilled. The framework evaluates the triggering condition of all determinations at certain points in time (determination time). For determinations, this is today either after each modification or during the save phase.</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You can use a determination primarily to compute data that is derived from the values of other fields. The determined fields and the determining fields either belong to the same entity or to different entities of a business object.</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As a result, determination can modify entity instances and return transition messages (error, warning, information, success).</a:t>
            </a:r>
          </a:p>
        </p:txBody>
      </p:sp>
    </p:spTree>
    <p:extLst>
      <p:ext uri="{BB962C8B-B14F-4D97-AF65-F5344CB8AC3E}">
        <p14:creationId xmlns:p14="http://schemas.microsoft.com/office/powerpoint/2010/main" val="3665475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754326"/>
          </a:xfrm>
          <a:prstGeom prst="rect">
            <a:avLst/>
          </a:prstGeom>
        </p:spPr>
        <p:txBody>
          <a:bodyPr wrap="square">
            <a:spAutoFit/>
          </a:bodyPr>
          <a:lstStyle/>
          <a:p>
            <a:pPr algn="just"/>
            <a:r>
              <a:rPr lang="en-US" sz="1800" dirty="0"/>
              <a:t>The determination </a:t>
            </a:r>
            <a:r>
              <a:rPr lang="en-US" sz="1800" dirty="0">
                <a:hlinkClick r:id="rId3"/>
              </a:rPr>
              <a:t>calculateTotalFlightPrice</a:t>
            </a:r>
            <a:r>
              <a:rPr lang="en-US" sz="1800" dirty="0"/>
              <a:t> on the booking entity is intended to handle the calculation of total price of all flight bookings that belong to the selected travel. </a:t>
            </a:r>
          </a:p>
          <a:p>
            <a:pPr algn="just"/>
            <a:endParaRPr lang="en-US" sz="1800" dirty="0"/>
          </a:p>
          <a:p>
            <a:pPr algn="just"/>
            <a:r>
              <a:rPr lang="en-US" sz="1800" dirty="0"/>
              <a:t>The determination will be triggered by on modify as determination time when creating new booking instances or updating the flight price value or when changing the currency. In other words: both fields flight_price and currency_code serve as trigger fields and form together with create and update operations the trigger condition for the determination.</a:t>
            </a:r>
          </a:p>
        </p:txBody>
      </p:sp>
      <p:pic>
        <p:nvPicPr>
          <p:cNvPr id="5" name="Picture 4">
            <a:extLst>
              <a:ext uri="{FF2B5EF4-FFF2-40B4-BE49-F238E27FC236}">
                <a16:creationId xmlns:a16="http://schemas.microsoft.com/office/drawing/2014/main" id="{15E8EC09-F28C-4837-99F9-B24111066EE0}"/>
              </a:ext>
            </a:extLst>
          </p:cNvPr>
          <p:cNvPicPr>
            <a:picLocks noChangeAspect="1"/>
          </p:cNvPicPr>
          <p:nvPr/>
        </p:nvPicPr>
        <p:blipFill>
          <a:blip r:embed="rId4"/>
          <a:stretch>
            <a:fillRect/>
          </a:stretch>
        </p:blipFill>
        <p:spPr>
          <a:xfrm>
            <a:off x="549796" y="2898350"/>
            <a:ext cx="7416824" cy="24816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1573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04</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45E4BB-76AA-66AD-4B01-3BA8D367FE2D}"/>
              </a:ext>
            </a:extLst>
          </p:cNvPr>
          <p:cNvSpPr/>
          <p:nvPr/>
        </p:nvSpPr>
        <p:spPr>
          <a:xfrm>
            <a:off x="1406905" y="26622"/>
            <a:ext cx="1944216" cy="15121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Calculator</a:t>
            </a:r>
          </a:p>
          <a:p>
            <a:pPr algn="ctr"/>
            <a:r>
              <a:rPr lang="en-US" dirty="0"/>
              <a:t>3</a:t>
            </a:r>
            <a:r>
              <a:rPr lang="en-US" baseline="30000" dirty="0"/>
              <a:t>rd</a:t>
            </a:r>
            <a:r>
              <a:rPr lang="en-US" dirty="0"/>
              <a:t> – 6</a:t>
            </a:r>
            <a:r>
              <a:rPr lang="en-US" baseline="30000" dirty="0"/>
              <a:t>th</a:t>
            </a:r>
            <a:endParaRPr lang="en-US" dirty="0"/>
          </a:p>
          <a:p>
            <a:pPr algn="ctr"/>
            <a:r>
              <a:rPr lang="en-US" sz="1600" dirty="0"/>
              <a:t>Addition, subtraction</a:t>
            </a:r>
          </a:p>
        </p:txBody>
      </p:sp>
      <p:sp>
        <p:nvSpPr>
          <p:cNvPr id="5" name="Rectangle 4">
            <a:extLst>
              <a:ext uri="{FF2B5EF4-FFF2-40B4-BE49-F238E27FC236}">
                <a16:creationId xmlns:a16="http://schemas.microsoft.com/office/drawing/2014/main" id="{F9C05132-8DF8-EC3E-F54C-43CDABB89953}"/>
              </a:ext>
            </a:extLst>
          </p:cNvPr>
          <p:cNvSpPr/>
          <p:nvPr/>
        </p:nvSpPr>
        <p:spPr>
          <a:xfrm>
            <a:off x="8073334" y="188640"/>
            <a:ext cx="1944216" cy="15121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Calculator</a:t>
            </a:r>
          </a:p>
          <a:p>
            <a:pPr algn="ctr"/>
            <a:r>
              <a:rPr lang="en-US" sz="1600" dirty="0"/>
              <a:t>7 and above</a:t>
            </a:r>
          </a:p>
          <a:p>
            <a:pPr algn="ctr"/>
            <a:r>
              <a:rPr lang="en-US" sz="1600" dirty="0"/>
              <a:t>Addition, multiplication, division</a:t>
            </a:r>
          </a:p>
        </p:txBody>
      </p:sp>
      <p:sp>
        <p:nvSpPr>
          <p:cNvPr id="6" name="Rectangle 5">
            <a:extLst>
              <a:ext uri="{FF2B5EF4-FFF2-40B4-BE49-F238E27FC236}">
                <a16:creationId xmlns:a16="http://schemas.microsoft.com/office/drawing/2014/main" id="{96F25A2C-D109-4162-A82B-E128AB04B25A}"/>
              </a:ext>
            </a:extLst>
          </p:cNvPr>
          <p:cNvSpPr/>
          <p:nvPr/>
        </p:nvSpPr>
        <p:spPr>
          <a:xfrm>
            <a:off x="5014292" y="4725144"/>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7" name="Rectangle: Rounded Corners 6">
            <a:extLst>
              <a:ext uri="{FF2B5EF4-FFF2-40B4-BE49-F238E27FC236}">
                <a16:creationId xmlns:a16="http://schemas.microsoft.com/office/drawing/2014/main" id="{05B6F739-AABA-73A2-F123-7E612CDCCC59}"/>
              </a:ext>
            </a:extLst>
          </p:cNvPr>
          <p:cNvSpPr/>
          <p:nvPr/>
        </p:nvSpPr>
        <p:spPr>
          <a:xfrm>
            <a:off x="4835570" y="4221088"/>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E63EC46-3872-F37E-9FEF-B3A5C0DF37EF}"/>
              </a:ext>
            </a:extLst>
          </p:cNvPr>
          <p:cNvSpPr/>
          <p:nvPr/>
        </p:nvSpPr>
        <p:spPr>
          <a:xfrm>
            <a:off x="6310436" y="4869160"/>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1" name="Rectangle: Rounded Corners 10">
            <a:extLst>
              <a:ext uri="{FF2B5EF4-FFF2-40B4-BE49-F238E27FC236}">
                <a16:creationId xmlns:a16="http://schemas.microsoft.com/office/drawing/2014/main" id="{6DD57650-48D2-7863-CCB6-C735DC06B827}"/>
              </a:ext>
            </a:extLst>
          </p:cNvPr>
          <p:cNvSpPr/>
          <p:nvPr/>
        </p:nvSpPr>
        <p:spPr>
          <a:xfrm>
            <a:off x="6310436" y="5265204"/>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Rounded Corners 11">
            <a:extLst>
              <a:ext uri="{FF2B5EF4-FFF2-40B4-BE49-F238E27FC236}">
                <a16:creationId xmlns:a16="http://schemas.microsoft.com/office/drawing/2014/main" id="{94F2E6AE-7AE4-FBD5-0E22-8E5BF3AE536F}"/>
              </a:ext>
            </a:extLst>
          </p:cNvPr>
          <p:cNvSpPr/>
          <p:nvPr/>
        </p:nvSpPr>
        <p:spPr>
          <a:xfrm>
            <a:off x="5150280" y="5297851"/>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3" name="Rectangle: Rounded Corners 12">
            <a:extLst>
              <a:ext uri="{FF2B5EF4-FFF2-40B4-BE49-F238E27FC236}">
                <a16:creationId xmlns:a16="http://schemas.microsoft.com/office/drawing/2014/main" id="{AEB8F49A-4845-CE68-C35C-3D16F30DFC03}"/>
              </a:ext>
            </a:extLst>
          </p:cNvPr>
          <p:cNvSpPr/>
          <p:nvPr/>
        </p:nvSpPr>
        <p:spPr>
          <a:xfrm>
            <a:off x="5150281" y="4893786"/>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4" name="Rectangle 13">
            <a:extLst>
              <a:ext uri="{FF2B5EF4-FFF2-40B4-BE49-F238E27FC236}">
                <a16:creationId xmlns:a16="http://schemas.microsoft.com/office/drawing/2014/main" id="{BCC932DB-BBC8-EBB2-1173-4D6E6A0D89E1}"/>
              </a:ext>
            </a:extLst>
          </p:cNvPr>
          <p:cNvSpPr/>
          <p:nvPr/>
        </p:nvSpPr>
        <p:spPr>
          <a:xfrm>
            <a:off x="515090" y="3969060"/>
            <a:ext cx="3456384" cy="50405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Projection</a:t>
            </a:r>
          </a:p>
        </p:txBody>
      </p:sp>
      <p:sp>
        <p:nvSpPr>
          <p:cNvPr id="15" name="Rectangle 14">
            <a:extLst>
              <a:ext uri="{FF2B5EF4-FFF2-40B4-BE49-F238E27FC236}">
                <a16:creationId xmlns:a16="http://schemas.microsoft.com/office/drawing/2014/main" id="{A0F1C200-A833-0560-7134-344C3E1C1FD5}"/>
              </a:ext>
            </a:extLst>
          </p:cNvPr>
          <p:cNvSpPr/>
          <p:nvPr/>
        </p:nvSpPr>
        <p:spPr>
          <a:xfrm>
            <a:off x="7470849" y="3945777"/>
            <a:ext cx="3456384" cy="50405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Projection</a:t>
            </a:r>
          </a:p>
        </p:txBody>
      </p:sp>
      <p:cxnSp>
        <p:nvCxnSpPr>
          <p:cNvPr id="17" name="Connector: Elbow 16">
            <a:extLst>
              <a:ext uri="{FF2B5EF4-FFF2-40B4-BE49-F238E27FC236}">
                <a16:creationId xmlns:a16="http://schemas.microsoft.com/office/drawing/2014/main" id="{C45BBFB6-9142-8241-18B3-8521A6F4C1DF}"/>
              </a:ext>
            </a:extLst>
          </p:cNvPr>
          <p:cNvCxnSpPr>
            <a:stCxn id="6" idx="1"/>
            <a:endCxn id="14" idx="2"/>
          </p:cNvCxnSpPr>
          <p:nvPr/>
        </p:nvCxnSpPr>
        <p:spPr>
          <a:xfrm rot="10800000">
            <a:off x="2243282" y="4473116"/>
            <a:ext cx="2771010" cy="10801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4A913A4-304E-1A98-44F4-990330494602}"/>
              </a:ext>
            </a:extLst>
          </p:cNvPr>
          <p:cNvSpPr/>
          <p:nvPr/>
        </p:nvSpPr>
        <p:spPr>
          <a:xfrm>
            <a:off x="1451839" y="2230143"/>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19" name="Rectangle: Rounded Corners 18">
            <a:extLst>
              <a:ext uri="{FF2B5EF4-FFF2-40B4-BE49-F238E27FC236}">
                <a16:creationId xmlns:a16="http://schemas.microsoft.com/office/drawing/2014/main" id="{00A78DE5-52A3-6993-CFE9-6B3CB5BD8773}"/>
              </a:ext>
            </a:extLst>
          </p:cNvPr>
          <p:cNvSpPr/>
          <p:nvPr/>
        </p:nvSpPr>
        <p:spPr>
          <a:xfrm>
            <a:off x="1273117" y="1726087"/>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833E799-C959-38C6-5B8E-CDE7B9A8BD33}"/>
              </a:ext>
            </a:extLst>
          </p:cNvPr>
          <p:cNvSpPr/>
          <p:nvPr/>
        </p:nvSpPr>
        <p:spPr>
          <a:xfrm>
            <a:off x="2747983" y="2374159"/>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1" name="Rectangle: Rounded Corners 20">
            <a:extLst>
              <a:ext uri="{FF2B5EF4-FFF2-40B4-BE49-F238E27FC236}">
                <a16:creationId xmlns:a16="http://schemas.microsoft.com/office/drawing/2014/main" id="{F007A400-89DF-C870-4422-B1698A36406A}"/>
              </a:ext>
            </a:extLst>
          </p:cNvPr>
          <p:cNvSpPr/>
          <p:nvPr/>
        </p:nvSpPr>
        <p:spPr>
          <a:xfrm>
            <a:off x="2747983" y="2770203"/>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5" name="Rectangle 24">
            <a:extLst>
              <a:ext uri="{FF2B5EF4-FFF2-40B4-BE49-F238E27FC236}">
                <a16:creationId xmlns:a16="http://schemas.microsoft.com/office/drawing/2014/main" id="{34B50F68-2BBB-CBAC-801C-4C9BF6BFAEF2}"/>
              </a:ext>
            </a:extLst>
          </p:cNvPr>
          <p:cNvSpPr/>
          <p:nvPr/>
        </p:nvSpPr>
        <p:spPr>
          <a:xfrm>
            <a:off x="8143400" y="2240550"/>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26" name="Rectangle: Rounded Corners 25">
            <a:extLst>
              <a:ext uri="{FF2B5EF4-FFF2-40B4-BE49-F238E27FC236}">
                <a16:creationId xmlns:a16="http://schemas.microsoft.com/office/drawing/2014/main" id="{F94748CA-2C5D-CA73-3A13-84B8B88ADF71}"/>
              </a:ext>
            </a:extLst>
          </p:cNvPr>
          <p:cNvSpPr/>
          <p:nvPr/>
        </p:nvSpPr>
        <p:spPr>
          <a:xfrm>
            <a:off x="7964678" y="1736494"/>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EE3797BD-48B5-D2A4-2150-2BAAC2D57751}"/>
              </a:ext>
            </a:extLst>
          </p:cNvPr>
          <p:cNvSpPr/>
          <p:nvPr/>
        </p:nvSpPr>
        <p:spPr>
          <a:xfrm>
            <a:off x="9439544" y="2384566"/>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1" name="Rectangle: Rounded Corners 30">
            <a:extLst>
              <a:ext uri="{FF2B5EF4-FFF2-40B4-BE49-F238E27FC236}">
                <a16:creationId xmlns:a16="http://schemas.microsoft.com/office/drawing/2014/main" id="{4720446F-6C7F-BEB8-DA7D-77D962E7B7A4}"/>
              </a:ext>
            </a:extLst>
          </p:cNvPr>
          <p:cNvSpPr/>
          <p:nvPr/>
        </p:nvSpPr>
        <p:spPr>
          <a:xfrm>
            <a:off x="8221903" y="2814364"/>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2" name="Rectangle: Rounded Corners 31">
            <a:extLst>
              <a:ext uri="{FF2B5EF4-FFF2-40B4-BE49-F238E27FC236}">
                <a16:creationId xmlns:a16="http://schemas.microsoft.com/office/drawing/2014/main" id="{B34C8FA7-6C26-374C-2D73-AE72DA8C3291}"/>
              </a:ext>
            </a:extLst>
          </p:cNvPr>
          <p:cNvSpPr/>
          <p:nvPr/>
        </p:nvSpPr>
        <p:spPr>
          <a:xfrm>
            <a:off x="8221904" y="2410299"/>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34" name="Connector: Elbow 33">
            <a:extLst>
              <a:ext uri="{FF2B5EF4-FFF2-40B4-BE49-F238E27FC236}">
                <a16:creationId xmlns:a16="http://schemas.microsoft.com/office/drawing/2014/main" id="{21DED0B6-8AC5-C6A9-9CD9-C9EBDEFE13A0}"/>
              </a:ext>
            </a:extLst>
          </p:cNvPr>
          <p:cNvCxnSpPr>
            <a:stCxn id="6" idx="3"/>
            <a:endCxn id="15" idx="2"/>
          </p:cNvCxnSpPr>
          <p:nvPr/>
        </p:nvCxnSpPr>
        <p:spPr>
          <a:xfrm flipV="1">
            <a:off x="6742484" y="4449833"/>
            <a:ext cx="2456557" cy="11034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668" y="107334"/>
            <a:ext cx="10969943" cy="711081"/>
          </a:xfrm>
        </p:spPr>
        <p:txBody>
          <a:bodyPr>
            <a:noAutofit/>
          </a:bodyPr>
          <a:lstStyle/>
          <a:p>
            <a:r>
              <a:rPr lang="en-US" dirty="0">
                <a:latin typeface="Cooper Black" panose="0208090404030B020404" pitchFamily="18" charset="0"/>
              </a:rPr>
              <a:t>Our Demo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3" name="Rounded Rectangle 2"/>
          <p:cNvSpPr/>
          <p:nvPr/>
        </p:nvSpPr>
        <p:spPr>
          <a:xfrm>
            <a:off x="-170284" y="1110752"/>
            <a:ext cx="10781953" cy="54964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800" dirty="0">
                <a:solidFill>
                  <a:schemeClr val="tx1"/>
                </a:solidFill>
              </a:rPr>
              <a:t>This demo scenario uses two projections with a different service scope. The resulting apps represent two role-based approaches to managing travels.</a:t>
            </a:r>
          </a:p>
          <a:p>
            <a:pPr algn="just"/>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One business object projection uses the BO characteristics and the operations that are relevant for processing travel data. This resulting UI service serves the role of a data processor. The responsible person can enter the information about travels, bookings into the role-based app for processing travel data. This person needs functionality to create, update and delete entries on all three tiers of the business object. In addition, the action CreateByTravelTemplate is designed to facilitate the creation of new travel entries. The instance-bound action reads the values of the selected entry and creates a new entry based on these values with some deviations for the TravelID and the travel dates.</a:t>
            </a:r>
          </a:p>
          <a:p>
            <a:pPr marL="285750" indent="-285750" algn="just">
              <a:buFont typeface="Wingdings" panose="05000000000000000000" pitchFamily="2" charset="2"/>
              <a:buChar char="§"/>
            </a:pPr>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The other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a:p>
            <a:pPr algn="just"/>
            <a:endParaRPr lang="en-US" sz="1800" dirty="0">
              <a:solidFill>
                <a:schemeClr val="tx1"/>
              </a:solidFill>
            </a:endParaRPr>
          </a:p>
          <a:p>
            <a:pPr algn="just"/>
            <a:endParaRPr lang="en-US" sz="1800" dirty="0">
              <a:solidFill>
                <a:schemeClr val="tx1"/>
              </a:solidFill>
            </a:endParaRPr>
          </a:p>
          <a:p>
            <a:pPr algn="just"/>
            <a:endParaRPr lang="en-US" sz="1800" dirty="0">
              <a:solidFill>
                <a:schemeClr val="tx1"/>
              </a:solidFill>
            </a:endParaRPr>
          </a:p>
        </p:txBody>
      </p:sp>
      <p:sp>
        <p:nvSpPr>
          <p:cNvPr id="6" name="TextBox 5">
            <a:extLst>
              <a:ext uri="{FF2B5EF4-FFF2-40B4-BE49-F238E27FC236}">
                <a16:creationId xmlns:a16="http://schemas.microsoft.com/office/drawing/2014/main" id="{BB721AB6-43E1-467B-88E6-397DF0F6B2D2}"/>
              </a:ext>
            </a:extLst>
          </p:cNvPr>
          <p:cNvSpPr txBox="1"/>
          <p:nvPr/>
        </p:nvSpPr>
        <p:spPr>
          <a:xfrm>
            <a:off x="10617530" y="3042278"/>
            <a:ext cx="1152128" cy="369332"/>
          </a:xfrm>
          <a:prstGeom prst="rect">
            <a:avLst/>
          </a:prstGeom>
          <a:noFill/>
        </p:spPr>
        <p:txBody>
          <a:bodyPr wrap="square" rtlCol="0">
            <a:spAutoFit/>
          </a:bodyPr>
          <a:lstStyle/>
          <a:p>
            <a:r>
              <a:rPr lang="en-US" sz="1800" b="1" dirty="0"/>
              <a:t>Processor</a:t>
            </a:r>
            <a:endParaRPr lang="en-IN" sz="1800" b="1" dirty="0"/>
          </a:p>
        </p:txBody>
      </p:sp>
      <p:pic>
        <p:nvPicPr>
          <p:cNvPr id="7" name="Picture 2" descr="Free User, Download Free User png images, Free ClipArts on Clipart Library">
            <a:extLst>
              <a:ext uri="{FF2B5EF4-FFF2-40B4-BE49-F238E27FC236}">
                <a16:creationId xmlns:a16="http://schemas.microsoft.com/office/drawing/2014/main" id="{54A2C68F-3B3B-4D2E-93B0-167E3D47D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11669" y="1917165"/>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2A256E-C220-4D96-BE08-291506C3C4EC}"/>
              </a:ext>
            </a:extLst>
          </p:cNvPr>
          <p:cNvSpPr txBox="1"/>
          <p:nvPr/>
        </p:nvSpPr>
        <p:spPr>
          <a:xfrm>
            <a:off x="10648271" y="5447010"/>
            <a:ext cx="1152128" cy="369332"/>
          </a:xfrm>
          <a:prstGeom prst="rect">
            <a:avLst/>
          </a:prstGeom>
          <a:noFill/>
        </p:spPr>
        <p:txBody>
          <a:bodyPr wrap="square" rtlCol="0">
            <a:spAutoFit/>
          </a:bodyPr>
          <a:lstStyle/>
          <a:p>
            <a:r>
              <a:rPr lang="en-US" sz="1800" b="1" dirty="0"/>
              <a:t>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99166" y="4251999"/>
            <a:ext cx="850339" cy="1195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5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Projections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4" name="Picture 3">
            <a:extLst>
              <a:ext uri="{FF2B5EF4-FFF2-40B4-BE49-F238E27FC236}">
                <a16:creationId xmlns:a16="http://schemas.microsoft.com/office/drawing/2014/main" id="{06885F8B-D903-47FD-A0C9-45FDA7C01EE9}"/>
              </a:ext>
            </a:extLst>
          </p:cNvPr>
          <p:cNvPicPr>
            <a:picLocks noChangeAspect="1"/>
          </p:cNvPicPr>
          <p:nvPr/>
        </p:nvPicPr>
        <p:blipFill>
          <a:blip r:embed="rId3"/>
          <a:stretch>
            <a:fillRect/>
          </a:stretch>
        </p:blipFill>
        <p:spPr>
          <a:xfrm>
            <a:off x="1557908" y="908720"/>
            <a:ext cx="8823231" cy="5563449"/>
          </a:xfrm>
          <a:prstGeom prst="rect">
            <a:avLst/>
          </a:prstGeom>
        </p:spPr>
      </p:pic>
    </p:spTree>
    <p:extLst>
      <p:ext uri="{BB962C8B-B14F-4D97-AF65-F5344CB8AC3E}">
        <p14:creationId xmlns:p14="http://schemas.microsoft.com/office/powerpoint/2010/main" val="401511712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Introduction – Flexible Service Consumption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3" name="Rounded Rectangle 2"/>
          <p:cNvSpPr/>
          <p:nvPr/>
        </p:nvSpPr>
        <p:spPr>
          <a:xfrm>
            <a:off x="0" y="908720"/>
            <a:ext cx="10033487" cy="37542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800" dirty="0">
                <a:solidFill>
                  <a:prstClr val="black"/>
                </a:solidFill>
              </a:rPr>
              <a:t>For a more flexible service consumption, every transactional business object is projected into a service specific context. In other words, only those elements of the data model and those behavior characteristics and operations that are needed in the relevant business service context are exposed for the service.</a:t>
            </a:r>
          </a:p>
          <a:p>
            <a:pPr lvl="0" algn="just"/>
            <a:endParaRPr lang="en-US" sz="1800" dirty="0">
              <a:solidFill>
                <a:prstClr val="black"/>
              </a:solidFill>
            </a:endParaRPr>
          </a:p>
          <a:p>
            <a:pPr lvl="0" algn="just"/>
            <a:r>
              <a:rPr lang="en-US" sz="1800" dirty="0">
                <a:solidFill>
                  <a:prstClr val="black"/>
                </a:solidFill>
              </a:rPr>
              <a:t>By means of projections, you can expose one BO in different business contexts by using different BO subsets. The general business logic is defined in the BO whereas the BO projection adopts a subset of the business logic.</a:t>
            </a:r>
          </a:p>
          <a:p>
            <a:pPr lvl="0" algn="just"/>
            <a:endParaRPr lang="en-US" sz="1800" dirty="0">
              <a:solidFill>
                <a:prstClr val="black"/>
              </a:solidFill>
            </a:endParaRPr>
          </a:p>
          <a:p>
            <a:pPr lvl="0" algn="just"/>
            <a:r>
              <a:rPr lang="en-US" sz="1800" dirty="0">
                <a:solidFill>
                  <a:prstClr val="black"/>
                </a:solidFill>
              </a:rPr>
              <a:t>A layering with projections enables robust application programming. You can change or enhance the BO without changing the exposed service as the scope of the service is defined in the projection layer. Enhancing the business object with additional structure or behavior does not have any effect on the resulting service.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1383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2" name="Group 1"/>
          <p:cNvGrpSpPr/>
          <p:nvPr/>
        </p:nvGrpSpPr>
        <p:grpSpPr>
          <a:xfrm>
            <a:off x="571879" y="1470798"/>
            <a:ext cx="11211165" cy="4433477"/>
            <a:chOff x="562007" y="1553392"/>
            <a:chExt cx="9554508" cy="3723505"/>
          </a:xfrm>
        </p:grpSpPr>
        <p:sp>
          <p:nvSpPr>
            <p:cNvPr id="7" name="Freeform: Shape 13">
              <a:extLst>
                <a:ext uri="{FF2B5EF4-FFF2-40B4-BE49-F238E27FC236}">
                  <a16:creationId xmlns:a16="http://schemas.microsoft.com/office/drawing/2014/main" id="{81C83B2D-00F2-4663-9DC4-370DC44D37FF}"/>
                </a:ext>
              </a:extLst>
            </p:cNvPr>
            <p:cNvSpPr/>
            <p:nvPr/>
          </p:nvSpPr>
          <p:spPr>
            <a:xfrm>
              <a:off x="933166"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 name="Freeform: Shape 14">
              <a:extLst>
                <a:ext uri="{FF2B5EF4-FFF2-40B4-BE49-F238E27FC236}">
                  <a16:creationId xmlns:a16="http://schemas.microsoft.com/office/drawing/2014/main" id="{EA712235-EFE6-4491-BC90-BC8A44FBDDF4}"/>
                </a:ext>
              </a:extLst>
            </p:cNvPr>
            <p:cNvSpPr/>
            <p:nvPr/>
          </p:nvSpPr>
          <p:spPr>
            <a:xfrm flipV="1">
              <a:off x="1835930"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alpha val="7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 name="Freeform: Shape 15">
              <a:extLst>
                <a:ext uri="{FF2B5EF4-FFF2-40B4-BE49-F238E27FC236}">
                  <a16:creationId xmlns:a16="http://schemas.microsoft.com/office/drawing/2014/main" id="{23A1E089-A05F-4E81-AE33-6A6E5B7549EB}"/>
                </a:ext>
              </a:extLst>
            </p:cNvPr>
            <p:cNvSpPr/>
            <p:nvPr/>
          </p:nvSpPr>
          <p:spPr>
            <a:xfrm>
              <a:off x="2738695"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 name="Freeform: Shape 16">
              <a:extLst>
                <a:ext uri="{FF2B5EF4-FFF2-40B4-BE49-F238E27FC236}">
                  <a16:creationId xmlns:a16="http://schemas.microsoft.com/office/drawing/2014/main" id="{B8ABDB3B-856D-4CA2-BA86-B077E84167BE}"/>
                </a:ext>
              </a:extLst>
            </p:cNvPr>
            <p:cNvSpPr/>
            <p:nvPr/>
          </p:nvSpPr>
          <p:spPr>
            <a:xfrm flipV="1">
              <a:off x="3641459"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 name="Freeform: Shape 17">
              <a:extLst>
                <a:ext uri="{FF2B5EF4-FFF2-40B4-BE49-F238E27FC236}">
                  <a16:creationId xmlns:a16="http://schemas.microsoft.com/office/drawing/2014/main" id="{1D7ACCFD-9A45-40C8-BB1E-AA7E4A53C177}"/>
                </a:ext>
              </a:extLst>
            </p:cNvPr>
            <p:cNvSpPr/>
            <p:nvPr/>
          </p:nvSpPr>
          <p:spPr>
            <a:xfrm>
              <a:off x="4544224"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3" name="Freeform: Shape 18">
              <a:extLst>
                <a:ext uri="{FF2B5EF4-FFF2-40B4-BE49-F238E27FC236}">
                  <a16:creationId xmlns:a16="http://schemas.microsoft.com/office/drawing/2014/main" id="{82F7CAB7-B9E2-4D56-A4E2-B112FCB9CE28}"/>
                </a:ext>
              </a:extLst>
            </p:cNvPr>
            <p:cNvSpPr/>
            <p:nvPr/>
          </p:nvSpPr>
          <p:spPr>
            <a:xfrm flipV="1">
              <a:off x="5446988"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4" name="Freeform: Shape 19">
              <a:extLst>
                <a:ext uri="{FF2B5EF4-FFF2-40B4-BE49-F238E27FC236}">
                  <a16:creationId xmlns:a16="http://schemas.microsoft.com/office/drawing/2014/main" id="{947B41EA-17B5-4C95-B591-A01C427B7804}"/>
                </a:ext>
              </a:extLst>
            </p:cNvPr>
            <p:cNvSpPr/>
            <p:nvPr/>
          </p:nvSpPr>
          <p:spPr>
            <a:xfrm>
              <a:off x="6349753"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5" name="Freeform: Shape 20">
              <a:extLst>
                <a:ext uri="{FF2B5EF4-FFF2-40B4-BE49-F238E27FC236}">
                  <a16:creationId xmlns:a16="http://schemas.microsoft.com/office/drawing/2014/main" id="{FEB14148-7BC3-4783-9BCB-7745BC641CB6}"/>
                </a:ext>
              </a:extLst>
            </p:cNvPr>
            <p:cNvSpPr/>
            <p:nvPr/>
          </p:nvSpPr>
          <p:spPr>
            <a:xfrm flipV="1">
              <a:off x="7252517"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6" name="Freeform: Shape 21">
              <a:extLst>
                <a:ext uri="{FF2B5EF4-FFF2-40B4-BE49-F238E27FC236}">
                  <a16:creationId xmlns:a16="http://schemas.microsoft.com/office/drawing/2014/main" id="{35799CB9-890E-44A7-8F9F-C14CAD00D869}"/>
                </a:ext>
              </a:extLst>
            </p:cNvPr>
            <p:cNvSpPr/>
            <p:nvPr/>
          </p:nvSpPr>
          <p:spPr>
            <a:xfrm>
              <a:off x="8155282"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rgbClr val="AF58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7" name="Group 16">
              <a:extLst>
                <a:ext uri="{FF2B5EF4-FFF2-40B4-BE49-F238E27FC236}">
                  <a16:creationId xmlns:a16="http://schemas.microsoft.com/office/drawing/2014/main" id="{B869DFCF-223F-48CB-A318-550E7143DF4E}"/>
                </a:ext>
              </a:extLst>
            </p:cNvPr>
            <p:cNvGrpSpPr/>
            <p:nvPr/>
          </p:nvGrpSpPr>
          <p:grpSpPr>
            <a:xfrm>
              <a:off x="953647" y="2775718"/>
              <a:ext cx="760892" cy="760890"/>
              <a:chOff x="636742" y="2158017"/>
              <a:chExt cx="1014258" cy="1014256"/>
            </a:xfrm>
          </p:grpSpPr>
          <p:sp>
            <p:nvSpPr>
              <p:cNvPr id="18" name="Oval 17">
                <a:extLst>
                  <a:ext uri="{FF2B5EF4-FFF2-40B4-BE49-F238E27FC236}">
                    <a16:creationId xmlns:a16="http://schemas.microsoft.com/office/drawing/2014/main" id="{A9D17581-4487-4D18-8809-1C0D39048CEA}"/>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9" name="Oval 18">
                <a:extLst>
                  <a:ext uri="{FF2B5EF4-FFF2-40B4-BE49-F238E27FC236}">
                    <a16:creationId xmlns:a16="http://schemas.microsoft.com/office/drawing/2014/main" id="{D6C34954-2247-4715-98F5-1E926C8C63B8}"/>
                  </a:ext>
                </a:extLst>
              </p:cNvPr>
              <p:cNvSpPr/>
              <p:nvPr/>
            </p:nvSpPr>
            <p:spPr>
              <a:xfrm>
                <a:off x="728711" y="2249986"/>
                <a:ext cx="830319" cy="830317"/>
              </a:xfrm>
              <a:prstGeom prst="ellipse">
                <a:avLst/>
              </a:prstGeom>
              <a:gradFill flip="none" rotWithShape="1">
                <a:gsLst>
                  <a:gs pos="0">
                    <a:schemeClr val="accent1"/>
                  </a:gs>
                  <a:gs pos="100000">
                    <a:schemeClr val="accent1">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0" name="Oval 19">
                <a:extLst>
                  <a:ext uri="{FF2B5EF4-FFF2-40B4-BE49-F238E27FC236}">
                    <a16:creationId xmlns:a16="http://schemas.microsoft.com/office/drawing/2014/main" id="{29D8A756-57EF-485B-8A9D-BB1BFF7BECAC}"/>
                  </a:ext>
                </a:extLst>
              </p:cNvPr>
              <p:cNvSpPr/>
              <p:nvPr/>
            </p:nvSpPr>
            <p:spPr>
              <a:xfrm>
                <a:off x="756145" y="2277419"/>
                <a:ext cx="775453" cy="775451"/>
              </a:xfrm>
              <a:prstGeom prst="ellipse">
                <a:avLst/>
              </a:prstGeom>
              <a:gradFill flip="none" rotWithShape="1">
                <a:gsLst>
                  <a:gs pos="0">
                    <a:schemeClr val="accent1">
                      <a:lumMod val="55000"/>
                    </a:schemeClr>
                  </a:gs>
                  <a:gs pos="100000">
                    <a:schemeClr val="accent1">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a:t>
                </a:r>
              </a:p>
            </p:txBody>
          </p:sp>
        </p:grpSp>
        <p:grpSp>
          <p:nvGrpSpPr>
            <p:cNvPr id="21" name="Group 20">
              <a:extLst>
                <a:ext uri="{FF2B5EF4-FFF2-40B4-BE49-F238E27FC236}">
                  <a16:creationId xmlns:a16="http://schemas.microsoft.com/office/drawing/2014/main" id="{FFF88935-E3B5-4BE6-BF24-95B023B5B9F8}"/>
                </a:ext>
              </a:extLst>
            </p:cNvPr>
            <p:cNvGrpSpPr/>
            <p:nvPr/>
          </p:nvGrpSpPr>
          <p:grpSpPr>
            <a:xfrm>
              <a:off x="1857896" y="3328312"/>
              <a:ext cx="760892" cy="760890"/>
              <a:chOff x="636742" y="2158017"/>
              <a:chExt cx="1014258" cy="1014256"/>
            </a:xfrm>
          </p:grpSpPr>
          <p:sp>
            <p:nvSpPr>
              <p:cNvPr id="22" name="Oval 21">
                <a:extLst>
                  <a:ext uri="{FF2B5EF4-FFF2-40B4-BE49-F238E27FC236}">
                    <a16:creationId xmlns:a16="http://schemas.microsoft.com/office/drawing/2014/main" id="{EFF7FAAC-495E-490A-AA9F-2CCB98A3416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3" name="Oval 22">
                <a:extLst>
                  <a:ext uri="{FF2B5EF4-FFF2-40B4-BE49-F238E27FC236}">
                    <a16:creationId xmlns:a16="http://schemas.microsoft.com/office/drawing/2014/main" id="{4E9486D1-9A54-42E8-A8E9-C395363101FA}"/>
                  </a:ext>
                </a:extLst>
              </p:cNvPr>
              <p:cNvSpPr/>
              <p:nvPr/>
            </p:nvSpPr>
            <p:spPr>
              <a:xfrm>
                <a:off x="728711" y="2249986"/>
                <a:ext cx="830319" cy="830317"/>
              </a:xfrm>
              <a:prstGeom prst="ellipse">
                <a:avLst/>
              </a:prstGeom>
              <a:gradFill flip="none" rotWithShape="1">
                <a:gsLst>
                  <a:gs pos="0">
                    <a:schemeClr val="accent1">
                      <a:lumMod val="60000"/>
                    </a:schemeClr>
                  </a:gs>
                  <a:gs pos="100000">
                    <a:schemeClr val="accent1">
                      <a:lumMod val="58000"/>
                      <a:lumOff val="42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4" name="Oval 23">
                <a:extLst>
                  <a:ext uri="{FF2B5EF4-FFF2-40B4-BE49-F238E27FC236}">
                    <a16:creationId xmlns:a16="http://schemas.microsoft.com/office/drawing/2014/main" id="{577E54FE-FA3B-4880-B069-2A94DE3314A4}"/>
                  </a:ext>
                </a:extLst>
              </p:cNvPr>
              <p:cNvSpPr/>
              <p:nvPr/>
            </p:nvSpPr>
            <p:spPr>
              <a:xfrm>
                <a:off x="756145" y="2277419"/>
                <a:ext cx="775453" cy="775451"/>
              </a:xfrm>
              <a:prstGeom prst="ellipse">
                <a:avLst/>
              </a:prstGeom>
              <a:gradFill flip="none" rotWithShape="1">
                <a:gsLst>
                  <a:gs pos="0">
                    <a:schemeClr val="accent1">
                      <a:lumMod val="64000"/>
                    </a:schemeClr>
                  </a:gs>
                  <a:gs pos="100000">
                    <a:schemeClr val="accent1">
                      <a:lumMod val="70000"/>
                      <a:lumOff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2</a:t>
                </a:r>
              </a:p>
            </p:txBody>
          </p:sp>
        </p:grpSp>
        <p:grpSp>
          <p:nvGrpSpPr>
            <p:cNvPr id="25" name="Group 24">
              <a:extLst>
                <a:ext uri="{FF2B5EF4-FFF2-40B4-BE49-F238E27FC236}">
                  <a16:creationId xmlns:a16="http://schemas.microsoft.com/office/drawing/2014/main" id="{9FFFB0B0-FDF4-4F4F-AB6A-ACD95BA611E7}"/>
                </a:ext>
              </a:extLst>
            </p:cNvPr>
            <p:cNvGrpSpPr/>
            <p:nvPr/>
          </p:nvGrpSpPr>
          <p:grpSpPr>
            <a:xfrm>
              <a:off x="2770225" y="2775718"/>
              <a:ext cx="760892" cy="760890"/>
              <a:chOff x="636742" y="2158017"/>
              <a:chExt cx="1014258" cy="1014256"/>
            </a:xfrm>
          </p:grpSpPr>
          <p:sp>
            <p:nvSpPr>
              <p:cNvPr id="26" name="Oval 25">
                <a:extLst>
                  <a:ext uri="{FF2B5EF4-FFF2-40B4-BE49-F238E27FC236}">
                    <a16:creationId xmlns:a16="http://schemas.microsoft.com/office/drawing/2014/main" id="{E283AA89-3B74-4CA3-853B-D1F0870C2B3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7" name="Oval 26">
                <a:extLst>
                  <a:ext uri="{FF2B5EF4-FFF2-40B4-BE49-F238E27FC236}">
                    <a16:creationId xmlns:a16="http://schemas.microsoft.com/office/drawing/2014/main" id="{1A4D57B8-19F0-4986-8FE5-279CFEF6F0BC}"/>
                  </a:ext>
                </a:extLst>
              </p:cNvPr>
              <p:cNvSpPr/>
              <p:nvPr/>
            </p:nvSpPr>
            <p:spPr>
              <a:xfrm>
                <a:off x="728711" y="2249986"/>
                <a:ext cx="830319" cy="830317"/>
              </a:xfrm>
              <a:prstGeom prst="ellipse">
                <a:avLst/>
              </a:prstGeom>
              <a:gradFill flip="none" rotWithShape="1">
                <a:gsLst>
                  <a:gs pos="0">
                    <a:schemeClr val="accent2">
                      <a:lumMod val="50000"/>
                    </a:schemeClr>
                  </a:gs>
                  <a:gs pos="100000">
                    <a:schemeClr val="accent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8" name="Oval 27">
                <a:extLst>
                  <a:ext uri="{FF2B5EF4-FFF2-40B4-BE49-F238E27FC236}">
                    <a16:creationId xmlns:a16="http://schemas.microsoft.com/office/drawing/2014/main" id="{09B13E8D-0B77-4DC8-9D8C-49286A55D7DA}"/>
                  </a:ext>
                </a:extLst>
              </p:cNvPr>
              <p:cNvSpPr/>
              <p:nvPr/>
            </p:nvSpPr>
            <p:spPr>
              <a:xfrm>
                <a:off x="756145" y="2277419"/>
                <a:ext cx="775453" cy="775451"/>
              </a:xfrm>
              <a:prstGeom prst="ellipse">
                <a:avLst/>
              </a:prstGeom>
              <a:gradFill flip="none" rotWithShape="1">
                <a:gsLst>
                  <a:gs pos="0">
                    <a:schemeClr val="accent2">
                      <a:lumMod val="55000"/>
                    </a:schemeClr>
                  </a:gs>
                  <a:gs pos="100000">
                    <a:schemeClr val="accent2">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3</a:t>
                </a:r>
              </a:p>
            </p:txBody>
          </p:sp>
        </p:grpSp>
        <p:grpSp>
          <p:nvGrpSpPr>
            <p:cNvPr id="29" name="Group 28">
              <a:extLst>
                <a:ext uri="{FF2B5EF4-FFF2-40B4-BE49-F238E27FC236}">
                  <a16:creationId xmlns:a16="http://schemas.microsoft.com/office/drawing/2014/main" id="{E9E10250-A703-417E-8CF0-EF3C4D57331F}"/>
                </a:ext>
              </a:extLst>
            </p:cNvPr>
            <p:cNvGrpSpPr/>
            <p:nvPr/>
          </p:nvGrpSpPr>
          <p:grpSpPr>
            <a:xfrm>
              <a:off x="3674474" y="3328312"/>
              <a:ext cx="760892" cy="760890"/>
              <a:chOff x="636742" y="2158017"/>
              <a:chExt cx="1014258" cy="1014256"/>
            </a:xfrm>
          </p:grpSpPr>
          <p:sp>
            <p:nvSpPr>
              <p:cNvPr id="30" name="Oval 29">
                <a:extLst>
                  <a:ext uri="{FF2B5EF4-FFF2-40B4-BE49-F238E27FC236}">
                    <a16:creationId xmlns:a16="http://schemas.microsoft.com/office/drawing/2014/main" id="{534E8D73-7E81-4E2E-AB2B-3F3480D2812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1" name="Oval 30">
                <a:extLst>
                  <a:ext uri="{FF2B5EF4-FFF2-40B4-BE49-F238E27FC236}">
                    <a16:creationId xmlns:a16="http://schemas.microsoft.com/office/drawing/2014/main" id="{BC0FCA65-C44F-41E7-BCFA-13D88151AC63}"/>
                  </a:ext>
                </a:extLst>
              </p:cNvPr>
              <p:cNvSpPr/>
              <p:nvPr/>
            </p:nvSpPr>
            <p:spPr>
              <a:xfrm>
                <a:off x="728711" y="2249986"/>
                <a:ext cx="830319" cy="830317"/>
              </a:xfrm>
              <a:prstGeom prst="ellipse">
                <a:avLst/>
              </a:prstGeom>
              <a:gradFill flip="none" rotWithShape="1">
                <a:gsLst>
                  <a:gs pos="0">
                    <a:schemeClr val="accent3">
                      <a:lumMod val="50000"/>
                    </a:schemeClr>
                  </a:gs>
                  <a:gs pos="100000">
                    <a:schemeClr val="accent3"/>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2" name="Oval 31">
                <a:extLst>
                  <a:ext uri="{FF2B5EF4-FFF2-40B4-BE49-F238E27FC236}">
                    <a16:creationId xmlns:a16="http://schemas.microsoft.com/office/drawing/2014/main" id="{A8490C79-BB57-4225-AAB6-FE4037491848}"/>
                  </a:ext>
                </a:extLst>
              </p:cNvPr>
              <p:cNvSpPr/>
              <p:nvPr/>
            </p:nvSpPr>
            <p:spPr>
              <a:xfrm>
                <a:off x="756145" y="2277419"/>
                <a:ext cx="775453" cy="775451"/>
              </a:xfrm>
              <a:prstGeom prst="ellipse">
                <a:avLst/>
              </a:prstGeom>
              <a:gradFill flip="none" rotWithShape="1">
                <a:gsLst>
                  <a:gs pos="0">
                    <a:schemeClr val="accent3">
                      <a:lumMod val="55000"/>
                    </a:schemeClr>
                  </a:gs>
                  <a:gs pos="100000">
                    <a:schemeClr val="accent3">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4</a:t>
                </a:r>
              </a:p>
            </p:txBody>
          </p:sp>
        </p:grpSp>
        <p:grpSp>
          <p:nvGrpSpPr>
            <p:cNvPr id="33" name="Group 32">
              <a:extLst>
                <a:ext uri="{FF2B5EF4-FFF2-40B4-BE49-F238E27FC236}">
                  <a16:creationId xmlns:a16="http://schemas.microsoft.com/office/drawing/2014/main" id="{2086745C-D86F-4679-AE5C-45DE03D056E9}"/>
                </a:ext>
              </a:extLst>
            </p:cNvPr>
            <p:cNvGrpSpPr/>
            <p:nvPr/>
          </p:nvGrpSpPr>
          <p:grpSpPr>
            <a:xfrm>
              <a:off x="4573371" y="2775718"/>
              <a:ext cx="760892" cy="760890"/>
              <a:chOff x="636742" y="2158017"/>
              <a:chExt cx="1014258" cy="1014256"/>
            </a:xfrm>
          </p:grpSpPr>
          <p:sp>
            <p:nvSpPr>
              <p:cNvPr id="34" name="Oval 33">
                <a:extLst>
                  <a:ext uri="{FF2B5EF4-FFF2-40B4-BE49-F238E27FC236}">
                    <a16:creationId xmlns:a16="http://schemas.microsoft.com/office/drawing/2014/main" id="{447543E8-DFCC-4AA0-99BD-1374402F23B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5" name="Oval 34">
                <a:extLst>
                  <a:ext uri="{FF2B5EF4-FFF2-40B4-BE49-F238E27FC236}">
                    <a16:creationId xmlns:a16="http://schemas.microsoft.com/office/drawing/2014/main" id="{40CC6183-0EB7-4FE3-9BD9-507AF92FE182}"/>
                  </a:ext>
                </a:extLst>
              </p:cNvPr>
              <p:cNvSpPr/>
              <p:nvPr/>
            </p:nvSpPr>
            <p:spPr>
              <a:xfrm>
                <a:off x="728711" y="2249986"/>
                <a:ext cx="830319" cy="830317"/>
              </a:xfrm>
              <a:prstGeom prst="ellipse">
                <a:avLst/>
              </a:prstGeom>
              <a:gradFill flip="none" rotWithShape="1">
                <a:gsLst>
                  <a:gs pos="0">
                    <a:schemeClr val="bg2">
                      <a:lumMod val="50000"/>
                    </a:schemeClr>
                  </a:gs>
                  <a:gs pos="100000">
                    <a:schemeClr val="bg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6" name="Oval 35">
                <a:extLst>
                  <a:ext uri="{FF2B5EF4-FFF2-40B4-BE49-F238E27FC236}">
                    <a16:creationId xmlns:a16="http://schemas.microsoft.com/office/drawing/2014/main" id="{02D51E10-6E4C-416C-AFFE-9E0D22616EA8}"/>
                  </a:ext>
                </a:extLst>
              </p:cNvPr>
              <p:cNvSpPr/>
              <p:nvPr/>
            </p:nvSpPr>
            <p:spPr>
              <a:xfrm>
                <a:off x="756145" y="2277419"/>
                <a:ext cx="775453" cy="775451"/>
              </a:xfrm>
              <a:prstGeom prst="ellipse">
                <a:avLst/>
              </a:prstGeom>
              <a:gradFill flip="none" rotWithShape="1">
                <a:gsLst>
                  <a:gs pos="0">
                    <a:schemeClr val="bg2">
                      <a:lumMod val="55000"/>
                    </a:schemeClr>
                  </a:gs>
                  <a:gs pos="100000">
                    <a:schemeClr val="bg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5</a:t>
                </a:r>
              </a:p>
            </p:txBody>
          </p:sp>
        </p:grpSp>
        <p:grpSp>
          <p:nvGrpSpPr>
            <p:cNvPr id="37" name="Group 36">
              <a:extLst>
                <a:ext uri="{FF2B5EF4-FFF2-40B4-BE49-F238E27FC236}">
                  <a16:creationId xmlns:a16="http://schemas.microsoft.com/office/drawing/2014/main" id="{05AAF929-FFC7-45DA-855A-6588674C663C}"/>
                </a:ext>
              </a:extLst>
            </p:cNvPr>
            <p:cNvGrpSpPr/>
            <p:nvPr/>
          </p:nvGrpSpPr>
          <p:grpSpPr>
            <a:xfrm>
              <a:off x="6368806" y="2775718"/>
              <a:ext cx="760892" cy="760890"/>
              <a:chOff x="636742" y="2158017"/>
              <a:chExt cx="1014258" cy="1014256"/>
            </a:xfrm>
          </p:grpSpPr>
          <p:sp>
            <p:nvSpPr>
              <p:cNvPr id="38" name="Oval 37">
                <a:extLst>
                  <a:ext uri="{FF2B5EF4-FFF2-40B4-BE49-F238E27FC236}">
                    <a16:creationId xmlns:a16="http://schemas.microsoft.com/office/drawing/2014/main" id="{D451F7D0-D2AB-4FCC-8A27-47A2693A1115}"/>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9" name="Oval 38">
                <a:extLst>
                  <a:ext uri="{FF2B5EF4-FFF2-40B4-BE49-F238E27FC236}">
                    <a16:creationId xmlns:a16="http://schemas.microsoft.com/office/drawing/2014/main" id="{9013FA26-23B8-4420-A762-C1306347425F}"/>
                  </a:ext>
                </a:extLst>
              </p:cNvPr>
              <p:cNvSpPr/>
              <p:nvPr/>
            </p:nvSpPr>
            <p:spPr>
              <a:xfrm>
                <a:off x="728711" y="2249986"/>
                <a:ext cx="830319" cy="830317"/>
              </a:xfrm>
              <a:prstGeom prst="ellipse">
                <a:avLst/>
              </a:prstGeom>
              <a:gradFill flip="none" rotWithShape="1">
                <a:gsLst>
                  <a:gs pos="0">
                    <a:schemeClr val="accent5">
                      <a:lumMod val="50000"/>
                    </a:schemeClr>
                  </a:gs>
                  <a:gs pos="100000">
                    <a:schemeClr val="accent5">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0" name="Oval 39">
                <a:extLst>
                  <a:ext uri="{FF2B5EF4-FFF2-40B4-BE49-F238E27FC236}">
                    <a16:creationId xmlns:a16="http://schemas.microsoft.com/office/drawing/2014/main" id="{3BBCB685-8EB3-4777-8082-7BC79A98277E}"/>
                  </a:ext>
                </a:extLst>
              </p:cNvPr>
              <p:cNvSpPr/>
              <p:nvPr/>
            </p:nvSpPr>
            <p:spPr>
              <a:xfrm>
                <a:off x="756145" y="2277419"/>
                <a:ext cx="775453" cy="775451"/>
              </a:xfrm>
              <a:prstGeom prst="ellipse">
                <a:avLst/>
              </a:prstGeom>
              <a:gradFill flip="none" rotWithShape="1">
                <a:gsLst>
                  <a:gs pos="0">
                    <a:schemeClr val="accent5">
                      <a:lumMod val="55000"/>
                    </a:schemeClr>
                  </a:gs>
                  <a:gs pos="100000">
                    <a:schemeClr val="accent5">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7</a:t>
                </a:r>
              </a:p>
            </p:txBody>
          </p:sp>
        </p:grpSp>
        <p:grpSp>
          <p:nvGrpSpPr>
            <p:cNvPr id="41" name="Group 40">
              <a:extLst>
                <a:ext uri="{FF2B5EF4-FFF2-40B4-BE49-F238E27FC236}">
                  <a16:creationId xmlns:a16="http://schemas.microsoft.com/office/drawing/2014/main" id="{7027C4BC-EB46-40FA-95F3-7DB9CEB5D290}"/>
                </a:ext>
              </a:extLst>
            </p:cNvPr>
            <p:cNvGrpSpPr/>
            <p:nvPr/>
          </p:nvGrpSpPr>
          <p:grpSpPr>
            <a:xfrm>
              <a:off x="7273055" y="3328312"/>
              <a:ext cx="760892" cy="760890"/>
              <a:chOff x="636742" y="2158017"/>
              <a:chExt cx="1014258" cy="1014256"/>
            </a:xfrm>
          </p:grpSpPr>
          <p:sp>
            <p:nvSpPr>
              <p:cNvPr id="42" name="Oval 41">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3" name="Oval 42">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5" name="Oval 44">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8</a:t>
                </a:r>
              </a:p>
            </p:txBody>
          </p:sp>
        </p:grpSp>
        <p:grpSp>
          <p:nvGrpSpPr>
            <p:cNvPr id="46" name="Group 45">
              <a:extLst>
                <a:ext uri="{FF2B5EF4-FFF2-40B4-BE49-F238E27FC236}">
                  <a16:creationId xmlns:a16="http://schemas.microsoft.com/office/drawing/2014/main" id="{1F408DBC-4560-454B-BDA2-0A79A8CFFF84}"/>
                </a:ext>
              </a:extLst>
            </p:cNvPr>
            <p:cNvGrpSpPr/>
            <p:nvPr/>
          </p:nvGrpSpPr>
          <p:grpSpPr>
            <a:xfrm>
              <a:off x="8175820" y="2775718"/>
              <a:ext cx="760892" cy="760890"/>
              <a:chOff x="636742" y="2158017"/>
              <a:chExt cx="1014258" cy="1014256"/>
            </a:xfrm>
          </p:grpSpPr>
          <p:sp>
            <p:nvSpPr>
              <p:cNvPr id="47" name="Oval 46">
                <a:extLst>
                  <a:ext uri="{FF2B5EF4-FFF2-40B4-BE49-F238E27FC236}">
                    <a16:creationId xmlns:a16="http://schemas.microsoft.com/office/drawing/2014/main" id="{071BECDC-4CF1-42DA-8B02-9458E994AAA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8" name="Oval 47">
                <a:extLst>
                  <a:ext uri="{FF2B5EF4-FFF2-40B4-BE49-F238E27FC236}">
                    <a16:creationId xmlns:a16="http://schemas.microsoft.com/office/drawing/2014/main" id="{7AE51969-07AD-47C3-8F65-F1A3835207B3}"/>
                  </a:ext>
                </a:extLst>
              </p:cNvPr>
              <p:cNvSpPr/>
              <p:nvPr/>
            </p:nvSpPr>
            <p:spPr>
              <a:xfrm>
                <a:off x="728711" y="2249986"/>
                <a:ext cx="830319" cy="830317"/>
              </a:xfrm>
              <a:prstGeom prst="ellipse">
                <a:avLst/>
              </a:prstGeom>
              <a:gradFill flip="none" rotWithShape="1">
                <a:gsLst>
                  <a:gs pos="0">
                    <a:schemeClr val="tx2">
                      <a:lumMod val="50000"/>
                    </a:schemeClr>
                  </a:gs>
                  <a:gs pos="100000">
                    <a:schemeClr val="tx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9" name="Oval 48">
                <a:extLst>
                  <a:ext uri="{FF2B5EF4-FFF2-40B4-BE49-F238E27FC236}">
                    <a16:creationId xmlns:a16="http://schemas.microsoft.com/office/drawing/2014/main" id="{6992A42B-573B-4EFB-9B2C-D772F0F72E0D}"/>
                  </a:ext>
                </a:extLst>
              </p:cNvPr>
              <p:cNvSpPr/>
              <p:nvPr/>
            </p:nvSpPr>
            <p:spPr>
              <a:xfrm>
                <a:off x="756145" y="2277419"/>
                <a:ext cx="775453" cy="775451"/>
              </a:xfrm>
              <a:prstGeom prst="ellipse">
                <a:avLst/>
              </a:prstGeom>
              <a:gradFill flip="none" rotWithShape="1">
                <a:gsLst>
                  <a:gs pos="0">
                    <a:schemeClr val="tx2">
                      <a:lumMod val="55000"/>
                    </a:schemeClr>
                  </a:gs>
                  <a:gs pos="100000">
                    <a:schemeClr val="tx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9</a:t>
                </a:r>
              </a:p>
            </p:txBody>
          </p:sp>
        </p:grpSp>
        <p:grpSp>
          <p:nvGrpSpPr>
            <p:cNvPr id="50" name="Group 49">
              <a:extLst>
                <a:ext uri="{FF2B5EF4-FFF2-40B4-BE49-F238E27FC236}">
                  <a16:creationId xmlns:a16="http://schemas.microsoft.com/office/drawing/2014/main" id="{23698083-68AA-4184-8B60-87160E26FEE1}"/>
                </a:ext>
              </a:extLst>
            </p:cNvPr>
            <p:cNvGrpSpPr/>
            <p:nvPr/>
          </p:nvGrpSpPr>
          <p:grpSpPr>
            <a:xfrm>
              <a:off x="5477620" y="3328312"/>
              <a:ext cx="760892" cy="760890"/>
              <a:chOff x="636742" y="2158017"/>
              <a:chExt cx="1014258" cy="1014256"/>
            </a:xfrm>
          </p:grpSpPr>
          <p:sp>
            <p:nvSpPr>
              <p:cNvPr id="51" name="Oval 50">
                <a:extLst>
                  <a:ext uri="{FF2B5EF4-FFF2-40B4-BE49-F238E27FC236}">
                    <a16:creationId xmlns:a16="http://schemas.microsoft.com/office/drawing/2014/main" id="{E219BFD7-732C-445E-82C7-73422C860C77}"/>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2" name="Oval 51">
                <a:extLst>
                  <a:ext uri="{FF2B5EF4-FFF2-40B4-BE49-F238E27FC236}">
                    <a16:creationId xmlns:a16="http://schemas.microsoft.com/office/drawing/2014/main" id="{FABB02DB-B4C4-4E8F-9A73-BF3E0F14C478}"/>
                  </a:ext>
                </a:extLst>
              </p:cNvPr>
              <p:cNvSpPr/>
              <p:nvPr/>
            </p:nvSpPr>
            <p:spPr>
              <a:xfrm>
                <a:off x="728711" y="2249986"/>
                <a:ext cx="830319" cy="830317"/>
              </a:xfrm>
              <a:prstGeom prst="ellipse">
                <a:avLst/>
              </a:prstGeom>
              <a:gradFill flip="none" rotWithShape="1">
                <a:gsLst>
                  <a:gs pos="0">
                    <a:schemeClr val="accent4">
                      <a:lumMod val="50000"/>
                    </a:schemeClr>
                  </a:gs>
                  <a:gs pos="100000">
                    <a:schemeClr val="accent4">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3" name="Oval 52">
                <a:extLst>
                  <a:ext uri="{FF2B5EF4-FFF2-40B4-BE49-F238E27FC236}">
                    <a16:creationId xmlns:a16="http://schemas.microsoft.com/office/drawing/2014/main" id="{B4C3CD66-C1B5-44A5-8D1E-FC65645D9000}"/>
                  </a:ext>
                </a:extLst>
              </p:cNvPr>
              <p:cNvSpPr/>
              <p:nvPr/>
            </p:nvSpPr>
            <p:spPr>
              <a:xfrm>
                <a:off x="756145" y="2277419"/>
                <a:ext cx="775453" cy="775451"/>
              </a:xfrm>
              <a:prstGeom prst="ellipse">
                <a:avLst/>
              </a:prstGeom>
              <a:gradFill flip="none" rotWithShape="1">
                <a:gsLst>
                  <a:gs pos="0">
                    <a:schemeClr val="accent4">
                      <a:lumMod val="55000"/>
                    </a:schemeClr>
                  </a:gs>
                  <a:gs pos="100000">
                    <a:schemeClr val="accent4">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a:solidFill>
                      <a:schemeClr val="tx1"/>
                    </a:solidFill>
                    <a:latin typeface="Arial" pitchFamily="34" charset="0"/>
                    <a:cs typeface="Arial" pitchFamily="34" charset="0"/>
                  </a:rPr>
                  <a:t>6</a:t>
                </a:r>
                <a:endParaRPr lang="en-IN" sz="2401" b="1" dirty="0">
                  <a:solidFill>
                    <a:schemeClr val="tx1"/>
                  </a:solidFill>
                  <a:latin typeface="Arial" pitchFamily="34" charset="0"/>
                  <a:cs typeface="Arial" pitchFamily="34" charset="0"/>
                </a:endParaRPr>
              </a:p>
            </p:txBody>
          </p:sp>
        </p:grpSp>
        <p:sp>
          <p:nvSpPr>
            <p:cNvPr id="54" name="TextBox 109">
              <a:extLst>
                <a:ext uri="{FF2B5EF4-FFF2-40B4-BE49-F238E27FC236}">
                  <a16:creationId xmlns:a16="http://schemas.microsoft.com/office/drawing/2014/main" id="{AEE912D4-74E0-472B-8A83-5FB1204EC4A5}"/>
                </a:ext>
              </a:extLst>
            </p:cNvPr>
            <p:cNvSpPr txBox="1"/>
            <p:nvPr/>
          </p:nvSpPr>
          <p:spPr>
            <a:xfrm>
              <a:off x="4114801" y="4475580"/>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5. Create Service Definition for Processor App.</a:t>
              </a:r>
            </a:p>
          </p:txBody>
        </p:sp>
        <p:sp>
          <p:nvSpPr>
            <p:cNvPr id="55" name="TextBox 112">
              <a:extLst>
                <a:ext uri="{FF2B5EF4-FFF2-40B4-BE49-F238E27FC236}">
                  <a16:creationId xmlns:a16="http://schemas.microsoft.com/office/drawing/2014/main" id="{6110D398-FBED-4FE7-A848-2FB261577DAC}"/>
                </a:ext>
              </a:extLst>
            </p:cNvPr>
            <p:cNvSpPr txBox="1"/>
            <p:nvPr/>
          </p:nvSpPr>
          <p:spPr>
            <a:xfrm>
              <a:off x="5788875" y="4475580"/>
              <a:ext cx="1744941"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7. Create Projection CDS on top of Basic View’s for Approver App. </a:t>
              </a:r>
            </a:p>
          </p:txBody>
        </p:sp>
        <p:sp>
          <p:nvSpPr>
            <p:cNvPr id="56" name="TextBox 125">
              <a:extLst>
                <a:ext uri="{FF2B5EF4-FFF2-40B4-BE49-F238E27FC236}">
                  <a16:creationId xmlns:a16="http://schemas.microsoft.com/office/drawing/2014/main" id="{D0CC0730-4E4E-438C-8BF1-1F093B1BF60F}"/>
                </a:ext>
              </a:extLst>
            </p:cNvPr>
            <p:cNvSpPr txBox="1"/>
            <p:nvPr/>
          </p:nvSpPr>
          <p:spPr>
            <a:xfrm>
              <a:off x="3075709" y="1553392"/>
              <a:ext cx="142701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4. Imp Behavior Definition on top of Projection View’s of Processor App.</a:t>
              </a:r>
            </a:p>
          </p:txBody>
        </p:sp>
        <p:sp>
          <p:nvSpPr>
            <p:cNvPr id="57" name="TextBox 129">
              <a:extLst>
                <a:ext uri="{FF2B5EF4-FFF2-40B4-BE49-F238E27FC236}">
                  <a16:creationId xmlns:a16="http://schemas.microsoft.com/office/drawing/2014/main" id="{BED3F8FD-E842-4543-86BC-1ED196BEEAEA}"/>
                </a:ext>
              </a:extLst>
            </p:cNvPr>
            <p:cNvSpPr txBox="1"/>
            <p:nvPr/>
          </p:nvSpPr>
          <p:spPr>
            <a:xfrm>
              <a:off x="4839707" y="1734335"/>
              <a:ext cx="152909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6. Create Service Binding on top of Service Definition. </a:t>
              </a:r>
            </a:p>
          </p:txBody>
        </p:sp>
        <p:grpSp>
          <p:nvGrpSpPr>
            <p:cNvPr id="58" name="Group 57">
              <a:extLst>
                <a:ext uri="{FF2B5EF4-FFF2-40B4-BE49-F238E27FC236}">
                  <a16:creationId xmlns:a16="http://schemas.microsoft.com/office/drawing/2014/main" id="{EFB5F12A-E5C8-4D6C-BA85-ABD90DDA5D9D}"/>
                </a:ext>
              </a:extLst>
            </p:cNvPr>
            <p:cNvGrpSpPr/>
            <p:nvPr/>
          </p:nvGrpSpPr>
          <p:grpSpPr>
            <a:xfrm>
              <a:off x="914488" y="3453261"/>
              <a:ext cx="881293" cy="973078"/>
              <a:chOff x="584543" y="3782900"/>
              <a:chExt cx="1174751" cy="1297100"/>
            </a:xfrm>
          </p:grpSpPr>
          <p:sp>
            <p:nvSpPr>
              <p:cNvPr id="59" name="Freeform: Shape 139">
                <a:extLst>
                  <a:ext uri="{FF2B5EF4-FFF2-40B4-BE49-F238E27FC236}">
                    <a16:creationId xmlns:a16="http://schemas.microsoft.com/office/drawing/2014/main" id="{80E9BC54-CE9C-4CE0-9031-3119AB1DC8D6}"/>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0" name="Group 59">
                <a:extLst>
                  <a:ext uri="{FF2B5EF4-FFF2-40B4-BE49-F238E27FC236}">
                    <a16:creationId xmlns:a16="http://schemas.microsoft.com/office/drawing/2014/main" id="{4CE6423D-17D6-40B2-8BEE-2AC20454B0DE}"/>
                  </a:ext>
                </a:extLst>
              </p:cNvPr>
              <p:cNvGrpSpPr/>
              <p:nvPr/>
            </p:nvGrpSpPr>
            <p:grpSpPr>
              <a:xfrm>
                <a:off x="1605082" y="3782900"/>
                <a:ext cx="154212" cy="284275"/>
                <a:chOff x="1605082" y="3782900"/>
                <a:chExt cx="154212" cy="284275"/>
              </a:xfrm>
            </p:grpSpPr>
            <p:sp>
              <p:nvSpPr>
                <p:cNvPr id="61" name="Oval 60">
                  <a:extLst>
                    <a:ext uri="{FF2B5EF4-FFF2-40B4-BE49-F238E27FC236}">
                      <a16:creationId xmlns:a16="http://schemas.microsoft.com/office/drawing/2014/main" id="{32108F05-F7FC-4E67-A8D8-595799833D05}"/>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2" name="Oval 61">
                  <a:extLst>
                    <a:ext uri="{FF2B5EF4-FFF2-40B4-BE49-F238E27FC236}">
                      <a16:creationId xmlns:a16="http://schemas.microsoft.com/office/drawing/2014/main" id="{7010CDBA-53E4-4C97-9A0A-71959494AAF4}"/>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3" name="Freeform: Shape 143">
                  <a:extLst>
                    <a:ext uri="{FF2B5EF4-FFF2-40B4-BE49-F238E27FC236}">
                      <a16:creationId xmlns:a16="http://schemas.microsoft.com/office/drawing/2014/main" id="{CFA831C1-3769-4815-8B8F-0216CF9C9EF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64" name="Group 63">
              <a:extLst>
                <a:ext uri="{FF2B5EF4-FFF2-40B4-BE49-F238E27FC236}">
                  <a16:creationId xmlns:a16="http://schemas.microsoft.com/office/drawing/2014/main" id="{79F226C8-D3A3-4D63-8AC3-56D40B49C17B}"/>
                </a:ext>
              </a:extLst>
            </p:cNvPr>
            <p:cNvGrpSpPr/>
            <p:nvPr/>
          </p:nvGrpSpPr>
          <p:grpSpPr>
            <a:xfrm>
              <a:off x="2725135" y="3453261"/>
              <a:ext cx="881293" cy="973078"/>
              <a:chOff x="584543" y="3782900"/>
              <a:chExt cx="1174751" cy="1297100"/>
            </a:xfrm>
          </p:grpSpPr>
          <p:sp>
            <p:nvSpPr>
              <p:cNvPr id="65" name="Freeform: Shape 145">
                <a:extLst>
                  <a:ext uri="{FF2B5EF4-FFF2-40B4-BE49-F238E27FC236}">
                    <a16:creationId xmlns:a16="http://schemas.microsoft.com/office/drawing/2014/main" id="{E51B881C-C8FE-4DF7-9152-2EDBBACDF83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6" name="Group 65">
                <a:extLst>
                  <a:ext uri="{FF2B5EF4-FFF2-40B4-BE49-F238E27FC236}">
                    <a16:creationId xmlns:a16="http://schemas.microsoft.com/office/drawing/2014/main" id="{CB2AC4D6-107F-493A-B1F9-694A11F4B4E5}"/>
                  </a:ext>
                </a:extLst>
              </p:cNvPr>
              <p:cNvGrpSpPr/>
              <p:nvPr/>
            </p:nvGrpSpPr>
            <p:grpSpPr>
              <a:xfrm>
                <a:off x="1605082" y="3782900"/>
                <a:ext cx="154212" cy="284275"/>
                <a:chOff x="1605082" y="3782900"/>
                <a:chExt cx="154212" cy="284275"/>
              </a:xfrm>
            </p:grpSpPr>
            <p:sp>
              <p:nvSpPr>
                <p:cNvPr id="67" name="Oval 66">
                  <a:extLst>
                    <a:ext uri="{FF2B5EF4-FFF2-40B4-BE49-F238E27FC236}">
                      <a16:creationId xmlns:a16="http://schemas.microsoft.com/office/drawing/2014/main" id="{576019A1-18EA-4B72-8C62-68A5F4C7BC4D}"/>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8" name="Oval 67">
                  <a:extLst>
                    <a:ext uri="{FF2B5EF4-FFF2-40B4-BE49-F238E27FC236}">
                      <a16:creationId xmlns:a16="http://schemas.microsoft.com/office/drawing/2014/main" id="{25B2B67D-250D-42F2-8E9A-4688E523B96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9" name="Freeform: Shape 149">
                  <a:extLst>
                    <a:ext uri="{FF2B5EF4-FFF2-40B4-BE49-F238E27FC236}">
                      <a16:creationId xmlns:a16="http://schemas.microsoft.com/office/drawing/2014/main" id="{072C4B4B-A34D-4DDE-8D91-276588471EC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0" name="Group 69">
              <a:extLst>
                <a:ext uri="{FF2B5EF4-FFF2-40B4-BE49-F238E27FC236}">
                  <a16:creationId xmlns:a16="http://schemas.microsoft.com/office/drawing/2014/main" id="{1EBB29C0-2A36-4D7D-9332-43B328A61C97}"/>
                </a:ext>
              </a:extLst>
            </p:cNvPr>
            <p:cNvGrpSpPr/>
            <p:nvPr/>
          </p:nvGrpSpPr>
          <p:grpSpPr>
            <a:xfrm>
              <a:off x="4526139" y="3453261"/>
              <a:ext cx="881293" cy="973078"/>
              <a:chOff x="584543" y="3782900"/>
              <a:chExt cx="1174751" cy="1297100"/>
            </a:xfrm>
          </p:grpSpPr>
          <p:sp>
            <p:nvSpPr>
              <p:cNvPr id="71" name="Freeform: Shape 151">
                <a:extLst>
                  <a:ext uri="{FF2B5EF4-FFF2-40B4-BE49-F238E27FC236}">
                    <a16:creationId xmlns:a16="http://schemas.microsoft.com/office/drawing/2014/main" id="{071F7D44-1DCA-44E1-8448-1EEE1745F9F9}"/>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2" name="Group 71">
                <a:extLst>
                  <a:ext uri="{FF2B5EF4-FFF2-40B4-BE49-F238E27FC236}">
                    <a16:creationId xmlns:a16="http://schemas.microsoft.com/office/drawing/2014/main" id="{1A9A6DC7-9D46-42FA-9F6A-7E0922B71638}"/>
                  </a:ext>
                </a:extLst>
              </p:cNvPr>
              <p:cNvGrpSpPr/>
              <p:nvPr/>
            </p:nvGrpSpPr>
            <p:grpSpPr>
              <a:xfrm>
                <a:off x="1605082" y="3782900"/>
                <a:ext cx="154212" cy="284275"/>
                <a:chOff x="1605082" y="3782900"/>
                <a:chExt cx="154212" cy="284275"/>
              </a:xfrm>
            </p:grpSpPr>
            <p:sp>
              <p:nvSpPr>
                <p:cNvPr id="73" name="Oval 72">
                  <a:extLst>
                    <a:ext uri="{FF2B5EF4-FFF2-40B4-BE49-F238E27FC236}">
                      <a16:creationId xmlns:a16="http://schemas.microsoft.com/office/drawing/2014/main" id="{B9798641-70AF-431A-AA5D-F25C554B028A}"/>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4" name="Oval 73">
                  <a:extLst>
                    <a:ext uri="{FF2B5EF4-FFF2-40B4-BE49-F238E27FC236}">
                      <a16:creationId xmlns:a16="http://schemas.microsoft.com/office/drawing/2014/main" id="{7AD2D1DB-2711-4CBE-B478-5AF279676850}"/>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5" name="Freeform: Shape 155">
                  <a:extLst>
                    <a:ext uri="{FF2B5EF4-FFF2-40B4-BE49-F238E27FC236}">
                      <a16:creationId xmlns:a16="http://schemas.microsoft.com/office/drawing/2014/main" id="{C0BE8508-6052-4554-8759-8B36FCFAF284}"/>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6" name="Group 75">
              <a:extLst>
                <a:ext uri="{FF2B5EF4-FFF2-40B4-BE49-F238E27FC236}">
                  <a16:creationId xmlns:a16="http://schemas.microsoft.com/office/drawing/2014/main" id="{A45F8F32-24F0-4F68-B7C6-0E3F2A0275CF}"/>
                </a:ext>
              </a:extLst>
            </p:cNvPr>
            <p:cNvGrpSpPr/>
            <p:nvPr/>
          </p:nvGrpSpPr>
          <p:grpSpPr>
            <a:xfrm>
              <a:off x="6326528" y="3453261"/>
              <a:ext cx="881293" cy="973078"/>
              <a:chOff x="584543" y="3782900"/>
              <a:chExt cx="1174751" cy="1297100"/>
            </a:xfrm>
          </p:grpSpPr>
          <p:sp>
            <p:nvSpPr>
              <p:cNvPr id="77" name="Freeform: Shape 157">
                <a:extLst>
                  <a:ext uri="{FF2B5EF4-FFF2-40B4-BE49-F238E27FC236}">
                    <a16:creationId xmlns:a16="http://schemas.microsoft.com/office/drawing/2014/main" id="{4F1707DB-BF33-4804-9B70-F40BC48BB03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8" name="Group 77">
                <a:extLst>
                  <a:ext uri="{FF2B5EF4-FFF2-40B4-BE49-F238E27FC236}">
                    <a16:creationId xmlns:a16="http://schemas.microsoft.com/office/drawing/2014/main" id="{E40E79D3-5F5A-424C-A6AE-42F366954608}"/>
                  </a:ext>
                </a:extLst>
              </p:cNvPr>
              <p:cNvGrpSpPr/>
              <p:nvPr/>
            </p:nvGrpSpPr>
            <p:grpSpPr>
              <a:xfrm>
                <a:off x="1605082" y="3782900"/>
                <a:ext cx="154212" cy="284275"/>
                <a:chOff x="1605082" y="3782900"/>
                <a:chExt cx="154212" cy="284275"/>
              </a:xfrm>
            </p:grpSpPr>
            <p:sp>
              <p:nvSpPr>
                <p:cNvPr id="79" name="Oval 78">
                  <a:extLst>
                    <a:ext uri="{FF2B5EF4-FFF2-40B4-BE49-F238E27FC236}">
                      <a16:creationId xmlns:a16="http://schemas.microsoft.com/office/drawing/2014/main" id="{4F74D417-A3B5-4837-8232-F09064AA85A4}"/>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0" name="Oval 79">
                  <a:extLst>
                    <a:ext uri="{FF2B5EF4-FFF2-40B4-BE49-F238E27FC236}">
                      <a16:creationId xmlns:a16="http://schemas.microsoft.com/office/drawing/2014/main" id="{FC82C77B-2A8A-4876-B4A9-FF9B5CE92BB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1" name="Freeform: Shape 161">
                  <a:extLst>
                    <a:ext uri="{FF2B5EF4-FFF2-40B4-BE49-F238E27FC236}">
                      <a16:creationId xmlns:a16="http://schemas.microsoft.com/office/drawing/2014/main" id="{F32E8570-BBB7-4144-B755-5730F9698916}"/>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2" name="Group 81">
              <a:extLst>
                <a:ext uri="{FF2B5EF4-FFF2-40B4-BE49-F238E27FC236}">
                  <a16:creationId xmlns:a16="http://schemas.microsoft.com/office/drawing/2014/main" id="{EC24A722-CB90-4752-8E8B-4B3E9A576F86}"/>
                </a:ext>
              </a:extLst>
            </p:cNvPr>
            <p:cNvGrpSpPr/>
            <p:nvPr/>
          </p:nvGrpSpPr>
          <p:grpSpPr>
            <a:xfrm>
              <a:off x="8141134" y="3453261"/>
              <a:ext cx="881293" cy="973078"/>
              <a:chOff x="584543" y="3782900"/>
              <a:chExt cx="1174751" cy="1297100"/>
            </a:xfrm>
          </p:grpSpPr>
          <p:sp>
            <p:nvSpPr>
              <p:cNvPr id="83" name="Freeform: Shape 163">
                <a:extLst>
                  <a:ext uri="{FF2B5EF4-FFF2-40B4-BE49-F238E27FC236}">
                    <a16:creationId xmlns:a16="http://schemas.microsoft.com/office/drawing/2014/main" id="{716935FF-58DA-40CA-A202-1A652DC2C0C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tx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84" name="Group 83">
                <a:extLst>
                  <a:ext uri="{FF2B5EF4-FFF2-40B4-BE49-F238E27FC236}">
                    <a16:creationId xmlns:a16="http://schemas.microsoft.com/office/drawing/2014/main" id="{9AF6E387-2791-4E0A-B12F-3921B0612983}"/>
                  </a:ext>
                </a:extLst>
              </p:cNvPr>
              <p:cNvGrpSpPr/>
              <p:nvPr/>
            </p:nvGrpSpPr>
            <p:grpSpPr>
              <a:xfrm>
                <a:off x="1605082" y="3782900"/>
                <a:ext cx="154212" cy="284275"/>
                <a:chOff x="1605082" y="3782900"/>
                <a:chExt cx="154212" cy="284275"/>
              </a:xfrm>
            </p:grpSpPr>
            <p:sp>
              <p:nvSpPr>
                <p:cNvPr id="85" name="Oval 84">
                  <a:extLst>
                    <a:ext uri="{FF2B5EF4-FFF2-40B4-BE49-F238E27FC236}">
                      <a16:creationId xmlns:a16="http://schemas.microsoft.com/office/drawing/2014/main" id="{BCEBC7DD-423B-48F1-8C9E-0DFCB2B67D6B}"/>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6" name="Oval 85">
                  <a:extLst>
                    <a:ext uri="{FF2B5EF4-FFF2-40B4-BE49-F238E27FC236}">
                      <a16:creationId xmlns:a16="http://schemas.microsoft.com/office/drawing/2014/main" id="{BB148EE1-CFD4-4139-9B0B-B0906C16EB2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8" name="Freeform: Shape 167">
                  <a:extLst>
                    <a:ext uri="{FF2B5EF4-FFF2-40B4-BE49-F238E27FC236}">
                      <a16:creationId xmlns:a16="http://schemas.microsoft.com/office/drawing/2014/main" id="{E483F005-5C71-492C-88D1-32472E951C2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9" name="Group 88">
              <a:extLst>
                <a:ext uri="{FF2B5EF4-FFF2-40B4-BE49-F238E27FC236}">
                  <a16:creationId xmlns:a16="http://schemas.microsoft.com/office/drawing/2014/main" id="{B2B425B8-2A44-401C-B591-1F0D90325290}"/>
                </a:ext>
              </a:extLst>
            </p:cNvPr>
            <p:cNvGrpSpPr/>
            <p:nvPr/>
          </p:nvGrpSpPr>
          <p:grpSpPr>
            <a:xfrm flipV="1">
              <a:off x="1729088" y="2377847"/>
              <a:ext cx="881293" cy="973078"/>
              <a:chOff x="584543" y="3782900"/>
              <a:chExt cx="1174751" cy="1297100"/>
            </a:xfrm>
          </p:grpSpPr>
          <p:sp>
            <p:nvSpPr>
              <p:cNvPr id="90" name="Freeform: Shape 169">
                <a:extLst>
                  <a:ext uri="{FF2B5EF4-FFF2-40B4-BE49-F238E27FC236}">
                    <a16:creationId xmlns:a16="http://schemas.microsoft.com/office/drawing/2014/main" id="{E53CAA68-96BB-4517-BFF3-D0C40F532D5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lumMod val="60000"/>
                    <a:lumOff val="40000"/>
                  </a:schemeClr>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1" name="Group 90">
                <a:extLst>
                  <a:ext uri="{FF2B5EF4-FFF2-40B4-BE49-F238E27FC236}">
                    <a16:creationId xmlns:a16="http://schemas.microsoft.com/office/drawing/2014/main" id="{944ECBDE-F99F-4A2F-B52A-1FC1B83CFCB1}"/>
                  </a:ext>
                </a:extLst>
              </p:cNvPr>
              <p:cNvGrpSpPr/>
              <p:nvPr/>
            </p:nvGrpSpPr>
            <p:grpSpPr>
              <a:xfrm>
                <a:off x="1605082" y="3782900"/>
                <a:ext cx="154212" cy="284275"/>
                <a:chOff x="1605082" y="3782900"/>
                <a:chExt cx="154212" cy="284275"/>
              </a:xfrm>
            </p:grpSpPr>
            <p:sp>
              <p:nvSpPr>
                <p:cNvPr id="92" name="Oval 91">
                  <a:extLst>
                    <a:ext uri="{FF2B5EF4-FFF2-40B4-BE49-F238E27FC236}">
                      <a16:creationId xmlns:a16="http://schemas.microsoft.com/office/drawing/2014/main" id="{31B16547-A704-4252-821F-569D8D0B8417}"/>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4" name="Oval 93">
                  <a:extLst>
                    <a:ext uri="{FF2B5EF4-FFF2-40B4-BE49-F238E27FC236}">
                      <a16:creationId xmlns:a16="http://schemas.microsoft.com/office/drawing/2014/main" id="{55EACCC7-1D0E-419A-A6EE-D2DFFEFB838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5" name="Freeform: Shape 173">
                  <a:extLst>
                    <a:ext uri="{FF2B5EF4-FFF2-40B4-BE49-F238E27FC236}">
                      <a16:creationId xmlns:a16="http://schemas.microsoft.com/office/drawing/2014/main" id="{560495B7-298B-426F-8F2E-702FBA4AC4E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96" name="Group 95">
              <a:extLst>
                <a:ext uri="{FF2B5EF4-FFF2-40B4-BE49-F238E27FC236}">
                  <a16:creationId xmlns:a16="http://schemas.microsoft.com/office/drawing/2014/main" id="{D970F087-C263-4D9A-87B0-CE9259A587CB}"/>
                </a:ext>
              </a:extLst>
            </p:cNvPr>
            <p:cNvGrpSpPr/>
            <p:nvPr/>
          </p:nvGrpSpPr>
          <p:grpSpPr>
            <a:xfrm flipV="1">
              <a:off x="3559546" y="2377847"/>
              <a:ext cx="881293" cy="973078"/>
              <a:chOff x="584543" y="3782900"/>
              <a:chExt cx="1174751" cy="1297100"/>
            </a:xfrm>
          </p:grpSpPr>
          <p:sp>
            <p:nvSpPr>
              <p:cNvPr id="97" name="Freeform: Shape 175">
                <a:extLst>
                  <a:ext uri="{FF2B5EF4-FFF2-40B4-BE49-F238E27FC236}">
                    <a16:creationId xmlns:a16="http://schemas.microsoft.com/office/drawing/2014/main" id="{8827C8C8-069C-4203-9A5C-2FBC43CFDEB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3"/>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8" name="Group 97">
                <a:extLst>
                  <a:ext uri="{FF2B5EF4-FFF2-40B4-BE49-F238E27FC236}">
                    <a16:creationId xmlns:a16="http://schemas.microsoft.com/office/drawing/2014/main" id="{24E324BE-ABD4-4F5C-8506-77FCB2BD9625}"/>
                  </a:ext>
                </a:extLst>
              </p:cNvPr>
              <p:cNvGrpSpPr/>
              <p:nvPr/>
            </p:nvGrpSpPr>
            <p:grpSpPr>
              <a:xfrm>
                <a:off x="1605082" y="3782900"/>
                <a:ext cx="154212" cy="284275"/>
                <a:chOff x="1605082" y="3782900"/>
                <a:chExt cx="154212" cy="284275"/>
              </a:xfrm>
            </p:grpSpPr>
            <p:sp>
              <p:nvSpPr>
                <p:cNvPr id="99" name="Oval 98">
                  <a:extLst>
                    <a:ext uri="{FF2B5EF4-FFF2-40B4-BE49-F238E27FC236}">
                      <a16:creationId xmlns:a16="http://schemas.microsoft.com/office/drawing/2014/main" id="{A9DD704E-5FAB-4817-B78E-1F6E79B5AA6E}"/>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0" name="Oval 99">
                  <a:extLst>
                    <a:ext uri="{FF2B5EF4-FFF2-40B4-BE49-F238E27FC236}">
                      <a16:creationId xmlns:a16="http://schemas.microsoft.com/office/drawing/2014/main" id="{CB91B785-2D54-42E5-B0FE-365FA974CFA8}"/>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1" name="Freeform: Shape 179">
                  <a:extLst>
                    <a:ext uri="{FF2B5EF4-FFF2-40B4-BE49-F238E27FC236}">
                      <a16:creationId xmlns:a16="http://schemas.microsoft.com/office/drawing/2014/main" id="{C557C9DB-1274-42F3-A256-6E88A54B0412}"/>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102" name="Group 101">
              <a:extLst>
                <a:ext uri="{FF2B5EF4-FFF2-40B4-BE49-F238E27FC236}">
                  <a16:creationId xmlns:a16="http://schemas.microsoft.com/office/drawing/2014/main" id="{3EF2DD50-8A43-43C2-AF5B-ACEE1CAC4B3D}"/>
                </a:ext>
              </a:extLst>
            </p:cNvPr>
            <p:cNvGrpSpPr/>
            <p:nvPr/>
          </p:nvGrpSpPr>
          <p:grpSpPr>
            <a:xfrm flipV="1">
              <a:off x="5351540" y="2377847"/>
              <a:ext cx="881293" cy="973078"/>
              <a:chOff x="584543" y="3782900"/>
              <a:chExt cx="1174751" cy="1297100"/>
            </a:xfrm>
          </p:grpSpPr>
          <p:sp>
            <p:nvSpPr>
              <p:cNvPr id="103" name="Freeform: Shape 181">
                <a:extLst>
                  <a:ext uri="{FF2B5EF4-FFF2-40B4-BE49-F238E27FC236}">
                    <a16:creationId xmlns:a16="http://schemas.microsoft.com/office/drawing/2014/main" id="{77A0B3A5-735E-4391-871A-E30335BBAC2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04" name="Group 103">
                <a:extLst>
                  <a:ext uri="{FF2B5EF4-FFF2-40B4-BE49-F238E27FC236}">
                    <a16:creationId xmlns:a16="http://schemas.microsoft.com/office/drawing/2014/main" id="{6DCD5CA8-D1DE-4B16-88FA-8E1DEAE48EC0}"/>
                  </a:ext>
                </a:extLst>
              </p:cNvPr>
              <p:cNvGrpSpPr/>
              <p:nvPr/>
            </p:nvGrpSpPr>
            <p:grpSpPr>
              <a:xfrm>
                <a:off x="1605082" y="3782900"/>
                <a:ext cx="154212" cy="284275"/>
                <a:chOff x="1605082" y="3782900"/>
                <a:chExt cx="154212" cy="284275"/>
              </a:xfrm>
            </p:grpSpPr>
            <p:sp>
              <p:nvSpPr>
                <p:cNvPr id="105" name="Oval 104">
                  <a:extLst>
                    <a:ext uri="{FF2B5EF4-FFF2-40B4-BE49-F238E27FC236}">
                      <a16:creationId xmlns:a16="http://schemas.microsoft.com/office/drawing/2014/main" id="{8C5EA3DF-4460-48B0-90D6-FBC15528EC66}"/>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6" name="Oval 105">
                  <a:extLst>
                    <a:ext uri="{FF2B5EF4-FFF2-40B4-BE49-F238E27FC236}">
                      <a16:creationId xmlns:a16="http://schemas.microsoft.com/office/drawing/2014/main" id="{D484AEEF-F3D4-4C11-B5DB-E7457893931E}"/>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7" name="Freeform: Shape 185">
                  <a:extLst>
                    <a:ext uri="{FF2B5EF4-FFF2-40B4-BE49-F238E27FC236}">
                      <a16:creationId xmlns:a16="http://schemas.microsoft.com/office/drawing/2014/main" id="{628804FF-F286-4534-85DC-24D2EB5C8013}"/>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08" name="TextBox 186">
              <a:extLst>
                <a:ext uri="{FF2B5EF4-FFF2-40B4-BE49-F238E27FC236}">
                  <a16:creationId xmlns:a16="http://schemas.microsoft.com/office/drawing/2014/main" id="{B4020C96-DCDC-4B12-8888-3A35D1609CCC}"/>
                </a:ext>
              </a:extLst>
            </p:cNvPr>
            <p:cNvSpPr txBox="1"/>
            <p:nvPr/>
          </p:nvSpPr>
          <p:spPr>
            <a:xfrm>
              <a:off x="6689403" y="1553392"/>
              <a:ext cx="150104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7. Imp Behavior Definition on top of Projection View’s of Approver App</a:t>
              </a:r>
              <a:r>
                <a:rPr lang="en-US" sz="1050" kern="0" dirty="0">
                  <a:cs typeface="Arial" pitchFamily="34" charset="0"/>
                </a:rPr>
                <a:t>.</a:t>
              </a:r>
            </a:p>
          </p:txBody>
        </p:sp>
        <p:grpSp>
          <p:nvGrpSpPr>
            <p:cNvPr id="109" name="Group 108">
              <a:extLst>
                <a:ext uri="{FF2B5EF4-FFF2-40B4-BE49-F238E27FC236}">
                  <a16:creationId xmlns:a16="http://schemas.microsoft.com/office/drawing/2014/main" id="{2B0EB1BD-28D6-45BF-9D62-9D0BAAFE44CF}"/>
                </a:ext>
              </a:extLst>
            </p:cNvPr>
            <p:cNvGrpSpPr/>
            <p:nvPr/>
          </p:nvGrpSpPr>
          <p:grpSpPr>
            <a:xfrm flipV="1">
              <a:off x="7159560" y="2377847"/>
              <a:ext cx="881293" cy="973078"/>
              <a:chOff x="584543" y="3782900"/>
              <a:chExt cx="1174751" cy="1297100"/>
            </a:xfrm>
          </p:grpSpPr>
          <p:sp>
            <p:nvSpPr>
              <p:cNvPr id="110"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1" name="Group 110">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12" name="Oval 111">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3" name="Oval 112">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4"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15" name="TextBox 193">
              <a:extLst>
                <a:ext uri="{FF2B5EF4-FFF2-40B4-BE49-F238E27FC236}">
                  <a16:creationId xmlns:a16="http://schemas.microsoft.com/office/drawing/2014/main" id="{5545AF5F-394A-4172-8DA2-9C58B67BCFD2}"/>
                </a:ext>
              </a:extLst>
            </p:cNvPr>
            <p:cNvSpPr txBox="1"/>
            <p:nvPr/>
          </p:nvSpPr>
          <p:spPr>
            <a:xfrm>
              <a:off x="562007" y="4475580"/>
              <a:ext cx="1273923" cy="80131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 Create Basic CDS View’s</a:t>
              </a:r>
            </a:p>
            <a:p>
              <a:pPr algn="just"/>
              <a:r>
                <a:rPr lang="en-US" sz="1400" kern="0" dirty="0">
                  <a:cs typeface="Arial" pitchFamily="34" charset="0"/>
                </a:rPr>
                <a:t>For Travel &amp; Booking.</a:t>
              </a:r>
            </a:p>
          </p:txBody>
        </p:sp>
        <p:sp>
          <p:nvSpPr>
            <p:cNvPr id="116" name="TextBox 195">
              <a:extLst>
                <a:ext uri="{FF2B5EF4-FFF2-40B4-BE49-F238E27FC236}">
                  <a16:creationId xmlns:a16="http://schemas.microsoft.com/office/drawing/2014/main" id="{1026D3B6-4971-49D6-9E6C-EB3294D5CBD5}"/>
                </a:ext>
              </a:extLst>
            </p:cNvPr>
            <p:cNvSpPr txBox="1"/>
            <p:nvPr/>
          </p:nvSpPr>
          <p:spPr>
            <a:xfrm>
              <a:off x="1316182" y="1734336"/>
              <a:ext cx="1336848"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2. Imp Behavior Definition on Travel.</a:t>
              </a:r>
            </a:p>
          </p:txBody>
        </p:sp>
        <p:sp>
          <p:nvSpPr>
            <p:cNvPr id="117" name="TextBox 196">
              <a:extLst>
                <a:ext uri="{FF2B5EF4-FFF2-40B4-BE49-F238E27FC236}">
                  <a16:creationId xmlns:a16="http://schemas.microsoft.com/office/drawing/2014/main" id="{7496B7D1-245A-4A53-8E0D-099C072DAD34}"/>
                </a:ext>
              </a:extLst>
            </p:cNvPr>
            <p:cNvSpPr txBox="1"/>
            <p:nvPr/>
          </p:nvSpPr>
          <p:spPr>
            <a:xfrm>
              <a:off x="2230582" y="4475580"/>
              <a:ext cx="1662545"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3. Create Projection CDS on top of Basic View’s for Processor App.</a:t>
              </a:r>
            </a:p>
          </p:txBody>
        </p:sp>
        <p:sp>
          <p:nvSpPr>
            <p:cNvPr id="118" name="Freeform: Shape 20">
              <a:extLst>
                <a:ext uri="{FF2B5EF4-FFF2-40B4-BE49-F238E27FC236}">
                  <a16:creationId xmlns:a16="http://schemas.microsoft.com/office/drawing/2014/main" id="{FEB14148-7BC3-4783-9BCB-7745BC641CB6}"/>
                </a:ext>
              </a:extLst>
            </p:cNvPr>
            <p:cNvSpPr/>
            <p:nvPr/>
          </p:nvSpPr>
          <p:spPr>
            <a:xfrm flipV="1">
              <a:off x="9109030" y="310592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9" name="Group 118">
              <a:extLst>
                <a:ext uri="{FF2B5EF4-FFF2-40B4-BE49-F238E27FC236}">
                  <a16:creationId xmlns:a16="http://schemas.microsoft.com/office/drawing/2014/main" id="{7027C4BC-EB46-40FA-95F3-7DB9CEB5D290}"/>
                </a:ext>
              </a:extLst>
            </p:cNvPr>
            <p:cNvGrpSpPr/>
            <p:nvPr/>
          </p:nvGrpSpPr>
          <p:grpSpPr>
            <a:xfrm>
              <a:off x="9129568" y="3369872"/>
              <a:ext cx="760892" cy="760890"/>
              <a:chOff x="636742" y="2158017"/>
              <a:chExt cx="1014258" cy="1014256"/>
            </a:xfrm>
          </p:grpSpPr>
          <p:sp>
            <p:nvSpPr>
              <p:cNvPr id="120" name="Oval 119">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1" name="Oval 120">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2" name="Oval 121">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10</a:t>
                </a:r>
              </a:p>
            </p:txBody>
          </p:sp>
        </p:grpSp>
        <p:grpSp>
          <p:nvGrpSpPr>
            <p:cNvPr id="123" name="Group 122">
              <a:extLst>
                <a:ext uri="{FF2B5EF4-FFF2-40B4-BE49-F238E27FC236}">
                  <a16:creationId xmlns:a16="http://schemas.microsoft.com/office/drawing/2014/main" id="{2B0EB1BD-28D6-45BF-9D62-9D0BAAFE44CF}"/>
                </a:ext>
              </a:extLst>
            </p:cNvPr>
            <p:cNvGrpSpPr/>
            <p:nvPr/>
          </p:nvGrpSpPr>
          <p:grpSpPr>
            <a:xfrm flipV="1">
              <a:off x="9016073" y="2419407"/>
              <a:ext cx="881293" cy="973078"/>
              <a:chOff x="584543" y="3782900"/>
              <a:chExt cx="1174751" cy="1297100"/>
            </a:xfrm>
          </p:grpSpPr>
          <p:sp>
            <p:nvSpPr>
              <p:cNvPr id="124"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25" name="Group 124">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26" name="Oval 125">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7" name="Oval 126">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8"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29" name="TextBox 129">
              <a:extLst>
                <a:ext uri="{FF2B5EF4-FFF2-40B4-BE49-F238E27FC236}">
                  <a16:creationId xmlns:a16="http://schemas.microsoft.com/office/drawing/2014/main" id="{BED3F8FD-E842-4543-86BC-1ED196BEEAEA}"/>
                </a:ext>
              </a:extLst>
            </p:cNvPr>
            <p:cNvSpPr txBox="1"/>
            <p:nvPr/>
          </p:nvSpPr>
          <p:spPr>
            <a:xfrm>
              <a:off x="8572255" y="1734331"/>
              <a:ext cx="154425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10. Create Service Binding on top of Service Definition .</a:t>
              </a:r>
            </a:p>
          </p:txBody>
        </p:sp>
        <p:sp>
          <p:nvSpPr>
            <p:cNvPr id="130" name="TextBox 109">
              <a:extLst>
                <a:ext uri="{FF2B5EF4-FFF2-40B4-BE49-F238E27FC236}">
                  <a16:creationId xmlns:a16="http://schemas.microsoft.com/office/drawing/2014/main" id="{AEE912D4-74E0-472B-8A83-5FB1204EC4A5}"/>
                </a:ext>
              </a:extLst>
            </p:cNvPr>
            <p:cNvSpPr txBox="1"/>
            <p:nvPr/>
          </p:nvSpPr>
          <p:spPr>
            <a:xfrm>
              <a:off x="7952513" y="4475575"/>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9. Create Service Definition for Approver App.</a:t>
              </a:r>
            </a:p>
          </p:txBody>
        </p:sp>
      </p:grpSp>
    </p:spTree>
    <p:extLst>
      <p:ext uri="{BB962C8B-B14F-4D97-AF65-F5344CB8AC3E}">
        <p14:creationId xmlns:p14="http://schemas.microsoft.com/office/powerpoint/2010/main" val="133346225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4" name="Ink 103">
                <a:extLst>
                  <a:ext uri="{FF2B5EF4-FFF2-40B4-BE49-F238E27FC236}">
                    <a16:creationId xmlns:a16="http://schemas.microsoft.com/office/drawing/2014/main" id="{F3255D84-F7EC-CC60-1C31-ECF92C051314}"/>
                  </a:ext>
                </a:extLst>
              </p14:cNvPr>
              <p14:cNvContentPartPr/>
              <p14:nvPr/>
            </p14:nvContentPartPr>
            <p14:xfrm>
              <a:off x="2679346" y="3657699"/>
              <a:ext cx="1794240" cy="860760"/>
            </p14:xfrm>
          </p:contentPart>
        </mc:Choice>
        <mc:Fallback xmlns="">
          <p:pic>
            <p:nvPicPr>
              <p:cNvPr id="104" name="Ink 103">
                <a:extLst>
                  <a:ext uri="{FF2B5EF4-FFF2-40B4-BE49-F238E27FC236}">
                    <a16:creationId xmlns:a16="http://schemas.microsoft.com/office/drawing/2014/main" id="{F3255D84-F7EC-CC60-1C31-ECF92C051314}"/>
                  </a:ext>
                </a:extLst>
              </p:cNvPr>
              <p:cNvPicPr/>
              <p:nvPr/>
            </p:nvPicPr>
            <p:blipFill>
              <a:blip r:embed="rId3"/>
              <a:stretch>
                <a:fillRect/>
              </a:stretch>
            </p:blipFill>
            <p:spPr>
              <a:xfrm>
                <a:off x="2670346" y="3648699"/>
                <a:ext cx="1811880" cy="878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5" name="Ink 104">
                <a:extLst>
                  <a:ext uri="{FF2B5EF4-FFF2-40B4-BE49-F238E27FC236}">
                    <a16:creationId xmlns:a16="http://schemas.microsoft.com/office/drawing/2014/main" id="{46D44D6B-0260-A118-6173-4B1004C4D48D}"/>
                  </a:ext>
                </a:extLst>
              </p14:cNvPr>
              <p14:cNvContentPartPr/>
              <p14:nvPr/>
            </p14:nvContentPartPr>
            <p14:xfrm>
              <a:off x="3792106" y="3908619"/>
              <a:ext cx="9360" cy="72000"/>
            </p14:xfrm>
          </p:contentPart>
        </mc:Choice>
        <mc:Fallback xmlns="">
          <p:pic>
            <p:nvPicPr>
              <p:cNvPr id="105" name="Ink 104">
                <a:extLst>
                  <a:ext uri="{FF2B5EF4-FFF2-40B4-BE49-F238E27FC236}">
                    <a16:creationId xmlns:a16="http://schemas.microsoft.com/office/drawing/2014/main" id="{46D44D6B-0260-A118-6173-4B1004C4D48D}"/>
                  </a:ext>
                </a:extLst>
              </p:cNvPr>
              <p:cNvPicPr/>
              <p:nvPr/>
            </p:nvPicPr>
            <p:blipFill>
              <a:blip r:embed="rId5"/>
              <a:stretch>
                <a:fillRect/>
              </a:stretch>
            </p:blipFill>
            <p:spPr>
              <a:xfrm>
                <a:off x="3783106" y="3899619"/>
                <a:ext cx="270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2" name="Ink 131">
                <a:extLst>
                  <a:ext uri="{FF2B5EF4-FFF2-40B4-BE49-F238E27FC236}">
                    <a16:creationId xmlns:a16="http://schemas.microsoft.com/office/drawing/2014/main" id="{3519A0E3-D505-BF46-B99D-F163A337793F}"/>
                  </a:ext>
                </a:extLst>
              </p14:cNvPr>
              <p14:cNvContentPartPr/>
              <p14:nvPr/>
            </p14:nvContentPartPr>
            <p14:xfrm>
              <a:off x="3074266" y="4613499"/>
              <a:ext cx="2529000" cy="586440"/>
            </p14:xfrm>
          </p:contentPart>
        </mc:Choice>
        <mc:Fallback xmlns="">
          <p:pic>
            <p:nvPicPr>
              <p:cNvPr id="132" name="Ink 131">
                <a:extLst>
                  <a:ext uri="{FF2B5EF4-FFF2-40B4-BE49-F238E27FC236}">
                    <a16:creationId xmlns:a16="http://schemas.microsoft.com/office/drawing/2014/main" id="{3519A0E3-D505-BF46-B99D-F163A337793F}"/>
                  </a:ext>
                </a:extLst>
              </p:cNvPr>
              <p:cNvPicPr/>
              <p:nvPr/>
            </p:nvPicPr>
            <p:blipFill>
              <a:blip r:embed="rId7"/>
              <a:stretch>
                <a:fillRect/>
              </a:stretch>
            </p:blipFill>
            <p:spPr>
              <a:xfrm>
                <a:off x="3065266" y="4604499"/>
                <a:ext cx="2546640" cy="604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9" name="Ink 148">
                <a:extLst>
                  <a:ext uri="{FF2B5EF4-FFF2-40B4-BE49-F238E27FC236}">
                    <a16:creationId xmlns:a16="http://schemas.microsoft.com/office/drawing/2014/main" id="{3B7F302C-E18B-32B7-888A-D4902984827D}"/>
                  </a:ext>
                </a:extLst>
              </p14:cNvPr>
              <p14:cNvContentPartPr/>
              <p14:nvPr/>
            </p14:nvContentPartPr>
            <p14:xfrm>
              <a:off x="4419586" y="5121099"/>
              <a:ext cx="923760" cy="249120"/>
            </p14:xfrm>
          </p:contentPart>
        </mc:Choice>
        <mc:Fallback xmlns="">
          <p:pic>
            <p:nvPicPr>
              <p:cNvPr id="149" name="Ink 148">
                <a:extLst>
                  <a:ext uri="{FF2B5EF4-FFF2-40B4-BE49-F238E27FC236}">
                    <a16:creationId xmlns:a16="http://schemas.microsoft.com/office/drawing/2014/main" id="{3B7F302C-E18B-32B7-888A-D4902984827D}"/>
                  </a:ext>
                </a:extLst>
              </p:cNvPr>
              <p:cNvPicPr/>
              <p:nvPr/>
            </p:nvPicPr>
            <p:blipFill>
              <a:blip r:embed="rId9"/>
              <a:stretch>
                <a:fillRect/>
              </a:stretch>
            </p:blipFill>
            <p:spPr>
              <a:xfrm>
                <a:off x="4410586" y="5112099"/>
                <a:ext cx="941400" cy="266760"/>
              </a:xfrm>
              <a:prstGeom prst="rect">
                <a:avLst/>
              </a:prstGeom>
            </p:spPr>
          </p:pic>
        </mc:Fallback>
      </mc:AlternateContent>
      <p:sp>
        <p:nvSpPr>
          <p:cNvPr id="157" name="TextBox 156">
            <a:extLst>
              <a:ext uri="{FF2B5EF4-FFF2-40B4-BE49-F238E27FC236}">
                <a16:creationId xmlns:a16="http://schemas.microsoft.com/office/drawing/2014/main" id="{82FD1082-B35D-89F4-939F-A954229291F4}"/>
              </a:ext>
            </a:extLst>
          </p:cNvPr>
          <p:cNvSpPr txBox="1"/>
          <p:nvPr/>
        </p:nvSpPr>
        <p:spPr>
          <a:xfrm>
            <a:off x="117748" y="4886019"/>
            <a:ext cx="2696598"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Lose coupling</a:t>
            </a:r>
          </a:p>
          <a:p>
            <a:pPr marL="285750" indent="-285750">
              <a:buFont typeface="Arial" panose="020B0604020202020204" pitchFamily="34" charset="0"/>
              <a:buChar char="•"/>
            </a:pPr>
            <a:r>
              <a:rPr lang="en-US" sz="1600" dirty="0"/>
              <a:t>Both entities can co-exist w/o each other</a:t>
            </a:r>
          </a:p>
          <a:p>
            <a:pPr marL="285750" indent="-285750">
              <a:buFont typeface="Arial" panose="020B0604020202020204" pitchFamily="34" charset="0"/>
              <a:buChar char="•"/>
            </a:pPr>
            <a:r>
              <a:rPr lang="en-US" sz="1600" dirty="0"/>
              <a:t>Good to have relation</a:t>
            </a:r>
          </a:p>
        </p:txBody>
      </p:sp>
      <p:sp>
        <p:nvSpPr>
          <p:cNvPr id="158" name="TextBox 157">
            <a:extLst>
              <a:ext uri="{FF2B5EF4-FFF2-40B4-BE49-F238E27FC236}">
                <a16:creationId xmlns:a16="http://schemas.microsoft.com/office/drawing/2014/main" id="{C1853148-B8C9-E686-06D0-72B563FABDE2}"/>
              </a:ext>
            </a:extLst>
          </p:cNvPr>
          <p:cNvSpPr txBox="1"/>
          <p:nvPr/>
        </p:nvSpPr>
        <p:spPr>
          <a:xfrm>
            <a:off x="3286100" y="5490423"/>
            <a:ext cx="2696598"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Tight Coupling</a:t>
            </a:r>
          </a:p>
          <a:p>
            <a:pPr marL="285750" indent="-285750">
              <a:buFont typeface="Arial" panose="020B0604020202020204" pitchFamily="34" charset="0"/>
              <a:buChar char="•"/>
            </a:pPr>
            <a:r>
              <a:rPr lang="en-US" sz="1600" dirty="0"/>
              <a:t>They come together</a:t>
            </a:r>
          </a:p>
          <a:p>
            <a:pPr marL="285750" indent="-285750">
              <a:buFont typeface="Arial" panose="020B0604020202020204" pitchFamily="34" charset="0"/>
              <a:buChar char="•"/>
            </a:pPr>
            <a:r>
              <a:rPr lang="en-US" sz="1600" dirty="0"/>
              <a:t>Must have relation</a:t>
            </a:r>
          </a:p>
        </p:txBody>
      </p:sp>
      <mc:AlternateContent xmlns:mc="http://schemas.openxmlformats.org/markup-compatibility/2006" xmlns:p14="http://schemas.microsoft.com/office/powerpoint/2010/main">
        <mc:Choice Requires="p14">
          <p:contentPart p14:bwMode="auto" r:id="rId10">
            <p14:nvContentPartPr>
              <p14:cNvPr id="187" name="Ink 186">
                <a:extLst>
                  <a:ext uri="{FF2B5EF4-FFF2-40B4-BE49-F238E27FC236}">
                    <a16:creationId xmlns:a16="http://schemas.microsoft.com/office/drawing/2014/main" id="{F4E0803A-EA22-FE9C-62AA-590EF11D94FF}"/>
                  </a:ext>
                </a:extLst>
              </p14:cNvPr>
              <p14:cNvContentPartPr/>
              <p14:nvPr/>
            </p14:nvContentPartPr>
            <p14:xfrm>
              <a:off x="12615706" y="6893739"/>
              <a:ext cx="383400" cy="144000"/>
            </p14:xfrm>
          </p:contentPart>
        </mc:Choice>
        <mc:Fallback xmlns="">
          <p:pic>
            <p:nvPicPr>
              <p:cNvPr id="187" name="Ink 186">
                <a:extLst>
                  <a:ext uri="{FF2B5EF4-FFF2-40B4-BE49-F238E27FC236}">
                    <a16:creationId xmlns:a16="http://schemas.microsoft.com/office/drawing/2014/main" id="{F4E0803A-EA22-FE9C-62AA-590EF11D94FF}"/>
                  </a:ext>
                </a:extLst>
              </p:cNvPr>
              <p:cNvPicPr/>
              <p:nvPr/>
            </p:nvPicPr>
            <p:blipFill>
              <a:blip r:embed="rId11"/>
              <a:stretch>
                <a:fillRect/>
              </a:stretch>
            </p:blipFill>
            <p:spPr>
              <a:xfrm>
                <a:off x="12606706" y="6884739"/>
                <a:ext cx="4010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1" name="Ink 240">
                <a:extLst>
                  <a:ext uri="{FF2B5EF4-FFF2-40B4-BE49-F238E27FC236}">
                    <a16:creationId xmlns:a16="http://schemas.microsoft.com/office/drawing/2014/main" id="{F133D4D4-D9A1-70CE-4C4F-C97099B2D06A}"/>
                  </a:ext>
                </a:extLst>
              </p14:cNvPr>
              <p14:cNvContentPartPr/>
              <p14:nvPr/>
            </p14:nvContentPartPr>
            <p14:xfrm>
              <a:off x="412426" y="618579"/>
              <a:ext cx="11046240" cy="5271734"/>
            </p14:xfrm>
          </p:contentPart>
        </mc:Choice>
        <mc:Fallback xmlns="">
          <p:pic>
            <p:nvPicPr>
              <p:cNvPr id="241" name="Ink 240">
                <a:extLst>
                  <a:ext uri="{FF2B5EF4-FFF2-40B4-BE49-F238E27FC236}">
                    <a16:creationId xmlns:a16="http://schemas.microsoft.com/office/drawing/2014/main" id="{F133D4D4-D9A1-70CE-4C4F-C97099B2D06A}"/>
                  </a:ext>
                </a:extLst>
              </p:cNvPr>
              <p:cNvPicPr/>
              <p:nvPr/>
            </p:nvPicPr>
            <p:blipFill>
              <a:blip r:embed="rId13"/>
              <a:stretch>
                <a:fillRect/>
              </a:stretch>
            </p:blipFill>
            <p:spPr>
              <a:xfrm>
                <a:off x="403426" y="609579"/>
                <a:ext cx="11063880" cy="5289374"/>
              </a:xfrm>
              <a:prstGeom prst="rect">
                <a:avLst/>
              </a:prstGeom>
            </p:spPr>
          </p:pic>
        </mc:Fallback>
      </mc:AlternateContent>
    </p:spTree>
    <p:extLst>
      <p:ext uri="{BB962C8B-B14F-4D97-AF65-F5344CB8AC3E}">
        <p14:creationId xmlns:p14="http://schemas.microsoft.com/office/powerpoint/2010/main" val="484348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Create Base CDS 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77444" y="1228681"/>
            <a:ext cx="4876190" cy="5104762"/>
          </a:xfrm>
          <a:prstGeom prst="rect">
            <a:avLst/>
          </a:prstGeom>
        </p:spPr>
      </p:pic>
      <p:pic>
        <p:nvPicPr>
          <p:cNvPr id="3" name="Picture 2"/>
          <p:cNvPicPr>
            <a:picLocks noChangeAspect="1"/>
          </p:cNvPicPr>
          <p:nvPr/>
        </p:nvPicPr>
        <p:blipFill>
          <a:blip r:embed="rId4"/>
          <a:stretch>
            <a:fillRect/>
          </a:stretch>
        </p:blipFill>
        <p:spPr>
          <a:xfrm>
            <a:off x="6600320" y="1228681"/>
            <a:ext cx="4546276" cy="5104762"/>
          </a:xfrm>
          <a:prstGeom prst="rect">
            <a:avLst/>
          </a:prstGeom>
        </p:spPr>
      </p:pic>
      <p:cxnSp>
        <p:nvCxnSpPr>
          <p:cNvPr id="5" name="Straight Connector 4"/>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82254" y="739615"/>
            <a:ext cx="2392001" cy="461665"/>
          </a:xfrm>
          <a:prstGeom prst="rect">
            <a:avLst/>
          </a:prstGeom>
        </p:spPr>
        <p:txBody>
          <a:bodyPr wrap="none">
            <a:spAutoFit/>
          </a:bodyPr>
          <a:lstStyle/>
          <a:p>
            <a:pPr algn="just"/>
            <a:r>
              <a:rPr lang="en-US" kern="0" dirty="0">
                <a:cs typeface="Arial" pitchFamily="34" charset="0"/>
                <a:hlinkClick r:id="rId5"/>
              </a:rPr>
              <a:t>ZI_TRAVEL_M_00</a:t>
            </a:r>
            <a:endParaRPr lang="en-US" kern="0" dirty="0">
              <a:cs typeface="Arial" pitchFamily="34" charset="0"/>
            </a:endParaRPr>
          </a:p>
        </p:txBody>
      </p:sp>
      <p:sp>
        <p:nvSpPr>
          <p:cNvPr id="12" name="Rectangle 11"/>
          <p:cNvSpPr/>
          <p:nvPr/>
        </p:nvSpPr>
        <p:spPr>
          <a:xfrm>
            <a:off x="6629112" y="724625"/>
            <a:ext cx="2645276" cy="461665"/>
          </a:xfrm>
          <a:prstGeom prst="rect">
            <a:avLst/>
          </a:prstGeom>
        </p:spPr>
        <p:txBody>
          <a:bodyPr wrap="none">
            <a:spAutoFit/>
          </a:bodyPr>
          <a:lstStyle/>
          <a:p>
            <a:pPr algn="just"/>
            <a:r>
              <a:rPr lang="en-US" kern="0" dirty="0">
                <a:cs typeface="Arial" pitchFamily="34" charset="0"/>
                <a:hlinkClick r:id="rId6"/>
              </a:rPr>
              <a:t>ZI_BOOKING_M_00</a:t>
            </a:r>
            <a:endParaRPr lang="en-US" kern="0" dirty="0">
              <a:cs typeface="Arial" pitchFamily="34" charset="0"/>
            </a:endParaRPr>
          </a:p>
        </p:txBody>
      </p:sp>
    </p:spTree>
    <p:extLst>
      <p:ext uri="{BB962C8B-B14F-4D97-AF65-F5344CB8AC3E}">
        <p14:creationId xmlns:p14="http://schemas.microsoft.com/office/powerpoint/2010/main" val="2168723098"/>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10120</TotalTime>
  <Words>2251</Words>
  <Application>Microsoft Office PowerPoint</Application>
  <PresentationFormat>Custom</PresentationFormat>
  <Paragraphs>233</Paragraphs>
  <Slides>31</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72 Black</vt:lpstr>
      <vt:lpstr>-apple-system</vt: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PowerPoint Presentation</vt:lpstr>
      <vt:lpstr>Our Demo Scenario</vt:lpstr>
      <vt:lpstr>Projections</vt:lpstr>
      <vt:lpstr>Introduction – Flexible Service Consumption</vt:lpstr>
      <vt:lpstr>Development Flow</vt:lpstr>
      <vt:lpstr>PowerPoint Presentation</vt:lpstr>
      <vt:lpstr>Create Base CDS View</vt:lpstr>
      <vt:lpstr>Implementing Base Behavior Definition</vt:lpstr>
      <vt:lpstr>Projection CDS View’s for Processor</vt:lpstr>
      <vt:lpstr>Behaviour Definition for Processor</vt:lpstr>
      <vt:lpstr>Service Definition </vt:lpstr>
      <vt:lpstr>Service Binding (OData)</vt:lpstr>
      <vt:lpstr>Final Result of Processor App</vt:lpstr>
      <vt:lpstr>Testing composition</vt:lpstr>
      <vt:lpstr>Implementing Action “createTravelByTemplate”</vt:lpstr>
      <vt:lpstr>Result of Action Implementation</vt:lpstr>
      <vt:lpstr>Implementing Action “approve/rejectTravel”</vt:lpstr>
      <vt:lpstr>Modeling Static and Dynamic Feature Control</vt:lpstr>
      <vt:lpstr>Requirements</vt:lpstr>
      <vt:lpstr>Implementing Validations</vt:lpstr>
      <vt:lpstr>PowerPoint Presentation</vt:lpstr>
      <vt:lpstr>Use case for Validation</vt:lpstr>
      <vt:lpstr>Implementing the Determination</vt:lpstr>
      <vt:lpstr>Implementing the Determination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306</cp:revision>
  <dcterms:created xsi:type="dcterms:W3CDTF">2013-09-12T13:05:01Z</dcterms:created>
  <dcterms:modified xsi:type="dcterms:W3CDTF">2022-06-03T05:37:27Z</dcterms:modified>
</cp:coreProperties>
</file>